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9" r:id="rId5"/>
  </p:sldMasterIdLst>
  <p:notesMasterIdLst>
    <p:notesMasterId r:id="rId100"/>
  </p:notesMasterIdLst>
  <p:handoutMasterIdLst>
    <p:handoutMasterId r:id="rId101"/>
  </p:handoutMasterIdLst>
  <p:sldIdLst>
    <p:sldId id="331" r:id="rId6"/>
    <p:sldId id="416" r:id="rId7"/>
    <p:sldId id="517" r:id="rId8"/>
    <p:sldId id="2512" r:id="rId9"/>
    <p:sldId id="412" r:id="rId10"/>
    <p:sldId id="413" r:id="rId11"/>
    <p:sldId id="414" r:id="rId12"/>
    <p:sldId id="421" r:id="rId13"/>
    <p:sldId id="821" r:id="rId14"/>
    <p:sldId id="545" r:id="rId15"/>
    <p:sldId id="670" r:id="rId16"/>
    <p:sldId id="660" r:id="rId17"/>
    <p:sldId id="671" r:id="rId18"/>
    <p:sldId id="2456" r:id="rId19"/>
    <p:sldId id="2457" r:id="rId20"/>
    <p:sldId id="672" r:id="rId21"/>
    <p:sldId id="6502" r:id="rId22"/>
    <p:sldId id="1642" r:id="rId23"/>
    <p:sldId id="2463" r:id="rId24"/>
    <p:sldId id="6504" r:id="rId25"/>
    <p:sldId id="2464" r:id="rId26"/>
    <p:sldId id="6505" r:id="rId27"/>
    <p:sldId id="6542" r:id="rId28"/>
    <p:sldId id="2498" r:id="rId29"/>
    <p:sldId id="373" r:id="rId30"/>
    <p:sldId id="1537" r:id="rId31"/>
    <p:sldId id="1521" r:id="rId32"/>
    <p:sldId id="683" r:id="rId33"/>
    <p:sldId id="1890" r:id="rId34"/>
    <p:sldId id="1518" r:id="rId35"/>
    <p:sldId id="1517" r:id="rId36"/>
    <p:sldId id="2504" r:id="rId37"/>
    <p:sldId id="6540" r:id="rId38"/>
    <p:sldId id="1522" r:id="rId39"/>
    <p:sldId id="1523" r:id="rId40"/>
    <p:sldId id="1535" r:id="rId41"/>
    <p:sldId id="1524" r:id="rId42"/>
    <p:sldId id="1538" r:id="rId43"/>
    <p:sldId id="2505" r:id="rId44"/>
    <p:sldId id="6541" r:id="rId45"/>
    <p:sldId id="1525" r:id="rId46"/>
    <p:sldId id="1532" r:id="rId47"/>
    <p:sldId id="1526" r:id="rId48"/>
    <p:sldId id="1536" r:id="rId49"/>
    <p:sldId id="2503" r:id="rId50"/>
    <p:sldId id="499" r:id="rId51"/>
    <p:sldId id="6539" r:id="rId52"/>
    <p:sldId id="6510" r:id="rId53"/>
    <p:sldId id="6509" r:id="rId54"/>
    <p:sldId id="6507" r:id="rId55"/>
    <p:sldId id="434" r:id="rId56"/>
    <p:sldId id="770" r:id="rId57"/>
    <p:sldId id="771" r:id="rId58"/>
    <p:sldId id="429" r:id="rId59"/>
    <p:sldId id="1653" r:id="rId60"/>
    <p:sldId id="778" r:id="rId61"/>
    <p:sldId id="779" r:id="rId62"/>
    <p:sldId id="796" r:id="rId63"/>
    <p:sldId id="797" r:id="rId64"/>
    <p:sldId id="798" r:id="rId65"/>
    <p:sldId id="1675" r:id="rId66"/>
    <p:sldId id="799" r:id="rId67"/>
    <p:sldId id="6508" r:id="rId68"/>
    <p:sldId id="1593" r:id="rId69"/>
    <p:sldId id="800" r:id="rId70"/>
    <p:sldId id="6533" r:id="rId71"/>
    <p:sldId id="6534" r:id="rId72"/>
    <p:sldId id="2499" r:id="rId73"/>
    <p:sldId id="2500" r:id="rId74"/>
    <p:sldId id="2501" r:id="rId75"/>
    <p:sldId id="2502" r:id="rId76"/>
    <p:sldId id="6535" r:id="rId77"/>
    <p:sldId id="1567" r:id="rId78"/>
    <p:sldId id="1608" r:id="rId79"/>
    <p:sldId id="1569" r:id="rId80"/>
    <p:sldId id="1609" r:id="rId81"/>
    <p:sldId id="1610" r:id="rId82"/>
    <p:sldId id="1612" r:id="rId83"/>
    <p:sldId id="1613" r:id="rId84"/>
    <p:sldId id="1617" r:id="rId85"/>
    <p:sldId id="1680" r:id="rId86"/>
    <p:sldId id="1580" r:id="rId87"/>
    <p:sldId id="1662" r:id="rId88"/>
    <p:sldId id="1663" r:id="rId89"/>
    <p:sldId id="6536" r:id="rId90"/>
    <p:sldId id="2510" r:id="rId91"/>
    <p:sldId id="6538" r:id="rId92"/>
    <p:sldId id="514" r:id="rId93"/>
    <p:sldId id="515" r:id="rId94"/>
    <p:sldId id="2513" r:id="rId95"/>
    <p:sldId id="2514" r:id="rId96"/>
    <p:sldId id="2490" r:id="rId97"/>
    <p:sldId id="2488" r:id="rId98"/>
    <p:sldId id="366" r:id="rId99"/>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20B2C-E99D-FE4B-AACB-484421272984}">
          <p14:sldIdLst>
            <p14:sldId id="331"/>
            <p14:sldId id="416"/>
          </p14:sldIdLst>
        </p14:section>
        <p14:section name="Global infra" id="{D123B347-4DB8-DE4A-8F5F-878713BF8B43}">
          <p14:sldIdLst>
            <p14:sldId id="517"/>
            <p14:sldId id="2512"/>
            <p14:sldId id="412"/>
            <p14:sldId id="413"/>
          </p14:sldIdLst>
        </p14:section>
        <p14:section name="Services" id="{51DDA4A2-1306-9146-9C50-AFBC3E6DD877}">
          <p14:sldIdLst>
            <p14:sldId id="414"/>
          </p14:sldIdLst>
        </p14:section>
        <p14:section name="ML Stack Intro" id="{5FBCBAB0-F429-7E4F-A2E0-23D9D924995E}">
          <p14:sldIdLst>
            <p14:sldId id="421"/>
            <p14:sldId id="821"/>
            <p14:sldId id="545"/>
            <p14:sldId id="670"/>
            <p14:sldId id="660"/>
            <p14:sldId id="671"/>
            <p14:sldId id="2456"/>
            <p14:sldId id="2457"/>
            <p14:sldId id="672"/>
            <p14:sldId id="6502"/>
            <p14:sldId id="1642"/>
          </p14:sldIdLst>
        </p14:section>
        <p14:section name="Layer 1" id="{DDA29127-E217-584B-9A3A-F34E83A4739B}">
          <p14:sldIdLst>
            <p14:sldId id="2463"/>
            <p14:sldId id="6504"/>
          </p14:sldIdLst>
        </p14:section>
        <p14:section name="Layer 2" id="{47D23C8A-74C8-4443-9918-8E5CDFD7022E}">
          <p14:sldIdLst>
            <p14:sldId id="2464"/>
            <p14:sldId id="6505"/>
          </p14:sldIdLst>
        </p14:section>
        <p14:section name="Layer 3" id="{9A11E2F2-68F4-3E48-82EF-292D85A7DAE8}">
          <p14:sldIdLst>
            <p14:sldId id="6542"/>
          </p14:sldIdLst>
        </p14:section>
        <p14:section name="Comprehend" id="{D5DCE588-1C75-204E-8225-2743AF8B75B9}">
          <p14:sldIdLst>
            <p14:sldId id="2498"/>
            <p14:sldId id="373"/>
            <p14:sldId id="1537"/>
            <p14:sldId id="1521"/>
            <p14:sldId id="683"/>
            <p14:sldId id="1890"/>
            <p14:sldId id="1518"/>
            <p14:sldId id="1517"/>
            <p14:sldId id="2504"/>
            <p14:sldId id="6540"/>
            <p14:sldId id="1522"/>
            <p14:sldId id="1523"/>
            <p14:sldId id="1535"/>
            <p14:sldId id="1524"/>
            <p14:sldId id="1538"/>
            <p14:sldId id="2505"/>
            <p14:sldId id="6541"/>
            <p14:sldId id="1525"/>
            <p14:sldId id="1532"/>
            <p14:sldId id="1526"/>
            <p14:sldId id="1536"/>
            <p14:sldId id="2503"/>
            <p14:sldId id="499"/>
            <p14:sldId id="6539"/>
          </p14:sldIdLst>
        </p14:section>
        <p14:section name="Translate" id="{9AFF0D2F-23A7-AF4A-98A4-A12508FB4306}">
          <p14:sldIdLst>
            <p14:sldId id="6510"/>
            <p14:sldId id="6509"/>
          </p14:sldIdLst>
        </p14:section>
        <p14:section name="Kendra" id="{560E3447-DD7E-5642-9F4A-40288CBC60D2}">
          <p14:sldIdLst>
            <p14:sldId id="6507"/>
            <p14:sldId id="434"/>
            <p14:sldId id="770"/>
            <p14:sldId id="771"/>
            <p14:sldId id="429"/>
            <p14:sldId id="1653"/>
            <p14:sldId id="778"/>
            <p14:sldId id="779"/>
            <p14:sldId id="796"/>
            <p14:sldId id="797"/>
            <p14:sldId id="798"/>
            <p14:sldId id="1675"/>
            <p14:sldId id="799"/>
            <p14:sldId id="6508"/>
            <p14:sldId id="1593"/>
            <p14:sldId id="800"/>
            <p14:sldId id="6533"/>
          </p14:sldIdLst>
        </p14:section>
        <p14:section name="Textract" id="{3111BD3F-0B53-E440-BDFA-9285A9ADEA7A}">
          <p14:sldIdLst>
            <p14:sldId id="6534"/>
            <p14:sldId id="2499"/>
            <p14:sldId id="2500"/>
            <p14:sldId id="2501"/>
            <p14:sldId id="2502"/>
          </p14:sldIdLst>
        </p14:section>
        <p14:section name="A2I" id="{7F43680E-5BFD-0145-AE6F-B7842FCE7D82}">
          <p14:sldIdLst>
            <p14:sldId id="6535"/>
            <p14:sldId id="1567"/>
            <p14:sldId id="1608"/>
            <p14:sldId id="1569"/>
            <p14:sldId id="1609"/>
            <p14:sldId id="1610"/>
            <p14:sldId id="1612"/>
            <p14:sldId id="1613"/>
            <p14:sldId id="1617"/>
            <p14:sldId id="1680"/>
            <p14:sldId id="1580"/>
            <p14:sldId id="1662"/>
            <p14:sldId id="1663"/>
          </p14:sldIdLst>
        </p14:section>
        <p14:section name="Workflow" id="{B40A8E30-E455-E140-BD5A-C6D34F9559AB}">
          <p14:sldIdLst>
            <p14:sldId id="6536"/>
            <p14:sldId id="2510"/>
            <p14:sldId id="6538"/>
            <p14:sldId id="514"/>
            <p14:sldId id="515"/>
            <p14:sldId id="2513"/>
            <p14:sldId id="2514"/>
          </p14:sldIdLst>
        </p14:section>
        <p14:section name="Cust L3" id="{EA47824D-67BA-D741-B7EA-9025CE1B2B1E}">
          <p14:sldIdLst>
            <p14:sldId id="2490"/>
            <p14:sldId id="2488"/>
          </p14:sldIdLst>
        </p14:section>
        <p14:section name="Thank you" id="{CAAF9873-4EA9-3E4A-818B-58C46379DE96}">
          <p14:sldIdLst>
            <p14:sldId id="366"/>
          </p14:sldIdLst>
        </p14:section>
      </p14:sectionLst>
    </p:ex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673"/>
    <a:srgbClr val="FF9900"/>
    <a:srgbClr val="232F3E"/>
    <a:srgbClr val="344158"/>
    <a:srgbClr val="1C2F3E"/>
    <a:srgbClr val="1C232F"/>
    <a:srgbClr val="2C374A"/>
    <a:srgbClr val="FFCC00"/>
    <a:srgbClr val="011133"/>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8628" autoAdjust="0"/>
  </p:normalViewPr>
  <p:slideViewPr>
    <p:cSldViewPr snapToGrid="0" showGuides="1">
      <p:cViewPr varScale="1">
        <p:scale>
          <a:sx n="76" d="100"/>
          <a:sy n="76" d="100"/>
        </p:scale>
        <p:origin x="1200" y="84"/>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19136"/>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3">
                <a:lumMod val="75000"/>
              </a:schemeClr>
            </a:solidFill>
          </c:spPr>
          <c:dPt>
            <c:idx val="0"/>
            <c:bubble3D val="0"/>
            <c:spPr>
              <a:solidFill>
                <a:srgbClr val="FF99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E490-0B41-A1AD-F05D5E9C9769}"/>
              </c:ext>
            </c:extLst>
          </c:dPt>
          <c:dPt>
            <c:idx val="1"/>
            <c:bubble3D val="0"/>
            <c:spPr>
              <a:solidFill>
                <a:schemeClr val="tx1">
                  <a:lumMod val="6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E490-0B41-A1AD-F05D5E9C9769}"/>
              </c:ext>
            </c:extLst>
          </c:dPt>
          <c:dLbls>
            <c:delete val="1"/>
          </c:dLbls>
          <c:val>
            <c:numRef>
              <c:f>Sheet1!$F$10:$F$11</c:f>
              <c:numCache>
                <c:formatCode>0%</c:formatCode>
                <c:ptCount val="2"/>
                <c:pt idx="0">
                  <c:v>0.44</c:v>
                </c:pt>
                <c:pt idx="1">
                  <c:v>0.66</c:v>
                </c:pt>
              </c:numCache>
            </c:numRef>
          </c:val>
          <c:extLst>
            <c:ext xmlns:c16="http://schemas.microsoft.com/office/drawing/2014/chart" uri="{C3380CC4-5D6E-409C-BE32-E72D297353CC}">
              <c16:uniqueId val="{00000004-E490-0B41-A1AD-F05D5E9C9769}"/>
            </c:ext>
          </c:extLst>
        </c:ser>
        <c:dLbls>
          <c:showLegendKey val="0"/>
          <c:showVal val="0"/>
          <c:showCatName val="1"/>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1">
                <a:lumMod val="40000"/>
                <a:lumOff val="60000"/>
              </a:schemeClr>
            </a:solidFill>
          </c:spPr>
          <c:dPt>
            <c:idx val="0"/>
            <c:bubble3D val="0"/>
            <c:spPr>
              <a:solidFill>
                <a:srgbClr val="FFCC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7338-F24F-943E-A4F0223610A8}"/>
              </c:ext>
            </c:extLst>
          </c:dPt>
          <c:dPt>
            <c:idx val="1"/>
            <c:bubble3D val="0"/>
            <c:spPr>
              <a:solidFill>
                <a:schemeClr val="tx1">
                  <a:lumMod val="6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7338-F24F-943E-A4F0223610A8}"/>
              </c:ext>
            </c:extLst>
          </c:dPt>
          <c:dLbls>
            <c:delete val="1"/>
          </c:dLbls>
          <c:val>
            <c:numRef>
              <c:f>Sheet1!$F$10:$F$11</c:f>
              <c:numCache>
                <c:formatCode>0%</c:formatCode>
                <c:ptCount val="2"/>
                <c:pt idx="0">
                  <c:v>0.44</c:v>
                </c:pt>
                <c:pt idx="1">
                  <c:v>0.66</c:v>
                </c:pt>
              </c:numCache>
            </c:numRef>
          </c:val>
          <c:extLst>
            <c:ext xmlns:c16="http://schemas.microsoft.com/office/drawing/2014/chart" uri="{C3380CC4-5D6E-409C-BE32-E72D297353CC}">
              <c16:uniqueId val="{00000004-7338-F24F-943E-A4F0223610A8}"/>
            </c:ext>
          </c:extLst>
        </c:ser>
        <c:dLbls>
          <c:showLegendKey val="0"/>
          <c:showVal val="0"/>
          <c:showCatName val="1"/>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5/4/2021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aws.amazon.com/dlami/latest/devguide/gpu.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aws.amazon.com/blogs/machine-learning/aws-to-offer-nvidia-a100-tensor-core-gpu-based-amazon-ec2-instances/" TargetMode="External"/><Relationship Id="rId5" Type="http://schemas.openxmlformats.org/officeDocument/2006/relationships/hyperlink" Target="https://www.nvidia.com/en-us/data-center/a100/" TargetMode="External"/><Relationship Id="rId4" Type="http://schemas.openxmlformats.org/officeDocument/2006/relationships/hyperlink" Target="https://www.nvidia.com/en-us/data-center/v10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comprehend/latest/dg/how-entities.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echcrunch.com/2018/11/19/amazon-comprehend-adds-customized-language-lists-to-machine-learning-too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comprehend/customer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abs/1902.0244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aws.amazon.com/blogs/machine-learning/build-a-social-media-dashboard-using-machine-learning-and-bi-services/"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aws.amazon.com/solutions/implementations/ai-driven-social-media-dashboard/"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aws.amazon.com/solutions/case-studies/white-house-historical-association/"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ml-solutions-lab/"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ws.amazon.com/events/summits/online/emea/?trkCampaign=emea20_virtualsummit&amp;trk=" TargetMode="External"/><Relationship Id="rId4" Type="http://schemas.openxmlformats.org/officeDocument/2006/relationships/hyperlink" Target="https://aws.amazon.com/ml-embark/"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 what makes us so unique?</a:t>
            </a:r>
          </a:p>
          <a:p>
            <a:r>
              <a:rPr lang="en-BE" dirty="0"/>
              <a:t>First, it’s our experience. We started in 2006 and helped many public organizations over the world migrating to the cloud.</a:t>
            </a:r>
          </a:p>
          <a:p>
            <a:r>
              <a:rPr lang="en-BE" dirty="0"/>
              <a:t>Then our service breath and depth. </a:t>
            </a:r>
            <a:r>
              <a:rPr lang="en-GB" dirty="0"/>
              <a:t>We have been continually expanding our services to support virtually any cloud workload, and have now more than 175 fully featured services, including compute, storage, databases, networking, analytics, robotics, machine learning and artificial intelligence (AI), IOT…  ,just to name a few. In addition to having the greatest breadth of services, we also have the deepest functionality within those services. If </a:t>
            </a:r>
            <a:r>
              <a:rPr lang="en-BE" dirty="0"/>
              <a:t>you look at our database service for example, you can choose from 15 purpose-built databases engines to give you the right tool for the right job.</a:t>
            </a:r>
          </a:p>
          <a:p>
            <a:r>
              <a:rPr lang="en-BE" dirty="0"/>
              <a:t>A</a:t>
            </a:r>
            <a:r>
              <a:rPr lang="en-GB" dirty="0"/>
              <a:t>WS is also innovating very fast. In 2018 for example, we launched almost 2000 new features and services and this number is growing every year.</a:t>
            </a:r>
          </a:p>
          <a:p>
            <a:r>
              <a:rPr lang="en-GB" dirty="0"/>
              <a:t>Our global footprint, I already talked about it but the fact that we have multiple availability zones in every region gives you the possibility to build high available applications within a region.</a:t>
            </a:r>
            <a:endParaRPr lang="en-BE"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Amazon Ember Regular" charset="0"/>
                <a:ea typeface="+mn-ea"/>
                <a:cs typeface="+mn-cs"/>
              </a:rPr>
              <a:t>In terms of pricing we have reduced our prices 80 different times since we start offering our services. We expect to continue to lower prices this year and for many years to 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BE" dirty="0"/>
              <a:t>Finally, we have a very large community of consulting and technology partners that have the necessary certifications and are there to assist you with your projects.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288602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chemeClr val="tx1"/>
                </a:solidFill>
                <a:latin typeface="Amazon Ember Regular" charset="0"/>
                <a:ea typeface="+mn-ea"/>
                <a:cs typeface="+mn-cs"/>
              </a:rPr>
              <a:t>CRITICAL! The car is just the hook. and how we will scale is the virtual offering. No restrictions. EVERYONE can get started with RL and </a:t>
            </a:r>
            <a:r>
              <a:rPr lang="en-US" sz="2000" b="0" i="0" kern="1200" dirty="0" err="1">
                <a:solidFill>
                  <a:schemeClr val="tx1"/>
                </a:solidFill>
                <a:latin typeface="Amazon Ember Regular" charset="0"/>
                <a:ea typeface="+mn-ea"/>
                <a:cs typeface="+mn-cs"/>
              </a:rPr>
              <a:t>sagemaker</a:t>
            </a:r>
            <a:endParaRPr lang="en-US" sz="1600" dirty="0"/>
          </a:p>
          <a:p>
            <a:r>
              <a:rPr lang="en-US" sz="1600" dirty="0"/>
              <a:t>-----</a:t>
            </a:r>
          </a:p>
          <a:p>
            <a:r>
              <a:rPr lang="en-US" sz="2000" dirty="0"/>
              <a:t>AWS </a:t>
            </a:r>
            <a:r>
              <a:rPr lang="en-US" sz="2000" dirty="0" err="1"/>
              <a:t>DeepRacer</a:t>
            </a:r>
            <a:r>
              <a:rPr lang="en-US" sz="2000" dirty="0"/>
              <a:t>, a fully autonomous 1/18</a:t>
            </a:r>
            <a:r>
              <a:rPr lang="en-US" sz="2000" baseline="30000" dirty="0"/>
              <a:t>th</a:t>
            </a:r>
            <a:r>
              <a:rPr lang="en-US" sz="2000" dirty="0"/>
              <a:t> scale race car, driven by reinforcement learning.</a:t>
            </a:r>
          </a:p>
          <a:p>
            <a:endParaRPr lang="en-US" sz="2000" dirty="0"/>
          </a:p>
          <a:p>
            <a:r>
              <a:rPr lang="en-US" sz="2000" dirty="0"/>
              <a:t>With a camera in the front to ‘see’ the track, and an Intel-based compute platform inside to perform the model inference.</a:t>
            </a:r>
          </a:p>
          <a:p>
            <a:r>
              <a:rPr lang="en-US" sz="2000" dirty="0"/>
              <a:t>It’s built on-top of a 4x4 monster truck RC car chassis.</a:t>
            </a:r>
          </a:p>
          <a:p>
            <a:endParaRPr lang="en-US" sz="2000" dirty="0"/>
          </a:p>
          <a:p>
            <a:r>
              <a:rPr lang="en-US" sz="2000" dirty="0"/>
              <a:t>Of course, to enable the end-to-end experience we also introduced the AWS </a:t>
            </a:r>
            <a:r>
              <a:rPr lang="en-US" sz="2000" dirty="0" err="1"/>
              <a:t>DeepRacer</a:t>
            </a:r>
            <a:r>
              <a:rPr lang="en-US" sz="2000" dirty="0"/>
              <a:t> Console.</a:t>
            </a:r>
          </a:p>
          <a:p>
            <a:r>
              <a:rPr lang="en-US" sz="2000" dirty="0"/>
              <a:t>- It provides a simple way for developers to get introduced to RL via model configuration, training in a virtual environment, and evaluation of how well the model drives on a virtual track.</a:t>
            </a:r>
          </a:p>
          <a:p>
            <a:r>
              <a:rPr lang="en-US" sz="2000" dirty="0"/>
              <a:t>- It provides the tools developers need to get started quickly, and iterate their RL models</a:t>
            </a:r>
          </a:p>
          <a:p>
            <a:endParaRPr lang="en-US" sz="2000" dirty="0"/>
          </a:p>
          <a:p>
            <a:r>
              <a:rPr lang="en-US" sz="2000" dirty="0"/>
              <a:t>As we built and started testing the car, we realized…</a:t>
            </a:r>
          </a:p>
          <a:p>
            <a:r>
              <a:rPr lang="en-US" sz="2000" dirty="0"/>
              <a:t>…what’s a car without a little competition?</a:t>
            </a:r>
          </a:p>
          <a:p>
            <a:r>
              <a:rPr lang="en-US" sz="2000" dirty="0"/>
              <a:t>And so, we’re also announcing…</a:t>
            </a:r>
          </a:p>
          <a:p>
            <a:endParaRPr lang="en-US" sz="2000" dirty="0"/>
          </a:p>
          <a:p>
            <a:r>
              <a:rPr lang="en-US" sz="2000" dirty="0"/>
              <a:t>The AWS </a:t>
            </a:r>
            <a:r>
              <a:rPr lang="en-US" sz="2000" dirty="0" err="1"/>
              <a:t>DeepRacer</a:t>
            </a:r>
            <a:r>
              <a:rPr lang="en-US" sz="2000" dirty="0"/>
              <a:t> league – world’s first global autonomous racing league for developers</a:t>
            </a:r>
          </a:p>
          <a:p>
            <a:endParaRPr lang="en-US" sz="2000" dirty="0"/>
          </a:p>
          <a:p>
            <a:r>
              <a:rPr lang="en-US" sz="2000" dirty="0"/>
              <a:t>Developers train their models via the console for the fastest lap time, and can submit lap times to online leaderboards, or compete in-person at AWS Summits.</a:t>
            </a:r>
          </a:p>
          <a:p>
            <a:endParaRPr lang="en-US" sz="2000" dirty="0"/>
          </a:p>
          <a:p>
            <a:r>
              <a:rPr lang="en-US" sz="2000" dirty="0"/>
              <a:t>Winners of each stage progress to the DRL Cup at </a:t>
            </a:r>
            <a:r>
              <a:rPr lang="en-US" sz="2000" dirty="0" err="1"/>
              <a:t>re:Invent</a:t>
            </a:r>
            <a:r>
              <a:rPr lang="en-US" sz="2000" dirty="0"/>
              <a:t> 2019, to win the Champions Cup.</a:t>
            </a:r>
          </a:p>
          <a:p>
            <a:endParaRPr lang="en-US" sz="2000" dirty="0"/>
          </a:p>
          <a:p>
            <a:r>
              <a:rPr lang="en-US" sz="2000" dirty="0"/>
              <a:t>The world’s first global, autonomous racing league for developers:</a:t>
            </a:r>
            <a:endParaRPr lang="en-US" dirty="0"/>
          </a:p>
          <a:p>
            <a:pPr marL="582359" indent="-582359">
              <a:buFont typeface="Arial" panose="020B0604020202020204" pitchFamily="34" charset="0"/>
              <a:buChar char="•"/>
            </a:pPr>
            <a:r>
              <a:rPr lang="en-US" sz="2000" dirty="0"/>
              <a:t>Train RL models for the fastest lap time</a:t>
            </a:r>
          </a:p>
          <a:p>
            <a:pPr marL="582359" indent="-582359">
              <a:buFont typeface="Arial" panose="020B0604020202020204" pitchFamily="34" charset="0"/>
              <a:buChar char="•"/>
            </a:pPr>
            <a:r>
              <a:rPr lang="en-US" sz="2000" dirty="0"/>
              <a:t>Win monthly online stages or in-person at AWS Summits</a:t>
            </a:r>
          </a:p>
          <a:p>
            <a:pPr marL="582359" indent="-582359">
              <a:buFont typeface="Arial" panose="020B0604020202020204" pitchFamily="34" charset="0"/>
              <a:buChar char="•"/>
            </a:pPr>
            <a:r>
              <a:rPr lang="en-US" sz="2000" dirty="0"/>
              <a:t>Winners of each stage progress to </a:t>
            </a:r>
            <a:r>
              <a:rPr lang="en-US" sz="2000" dirty="0" err="1"/>
              <a:t>DeepRacer</a:t>
            </a:r>
            <a:r>
              <a:rPr lang="en-US" sz="2000" dirty="0"/>
              <a:t> League Cup at </a:t>
            </a:r>
            <a:r>
              <a:rPr lang="en-US" sz="2000" dirty="0" err="1"/>
              <a:t>re:Invent</a:t>
            </a:r>
            <a:r>
              <a:rPr lang="en-US" sz="2000" dirty="0"/>
              <a:t> 2019 to win the Champions Cup</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92296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Amazon Ember Regular" charset="0"/>
                <a:ea typeface="+mn-ea"/>
                <a:cs typeface="+mn-cs"/>
              </a:rPr>
              <a:t>JRC</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Amazon Ember Regular" charset="0"/>
                <a:ea typeface="+mn-ea"/>
                <a:cs typeface="+mn-cs"/>
              </a:rPr>
              <a:t>The AWS Machine Learning Embark program is designed to start your company on the journey to machine learning success. The content is based on years of proven success helping organizations adopt ML, as well as Amazon’s own journey to put ML first in all areas of our business. The program starts with an interactive workshop to identify the right business problem to tackle, followed by on-site, hands-on training to ramp up your company’s machine learning skills fast through practical application. Your developers then have the opportunity to partner with AWS machine learning experts from the ML Solutions Lab to build at least one proof of concept. The program also includes a corporate AWS </a:t>
            </a:r>
            <a:r>
              <a:rPr lang="en-US" sz="1800" b="0" i="0" kern="1200" dirty="0" err="1">
                <a:solidFill>
                  <a:schemeClr val="tx1"/>
                </a:solidFill>
                <a:effectLst/>
                <a:latin typeface="Amazon Ember Regular" charset="0"/>
                <a:ea typeface="+mn-ea"/>
                <a:cs typeface="+mn-cs"/>
              </a:rPr>
              <a:t>DeepRacer</a:t>
            </a:r>
            <a:r>
              <a:rPr lang="en-US" sz="1800" b="0" i="0" kern="1200" dirty="0">
                <a:solidFill>
                  <a:schemeClr val="tx1"/>
                </a:solidFill>
                <a:effectLst/>
                <a:latin typeface="Amazon Ember Regular" charset="0"/>
                <a:ea typeface="+mn-ea"/>
                <a:cs typeface="+mn-cs"/>
              </a:rPr>
              <a:t> event to get your company motivated to embrace machine learning through hands-on friendly competition. With the practical skills, knowledge, and motivation derived from the program, your company will be ready to take your machine learning to the next stage.</a:t>
            </a:r>
          </a:p>
          <a:p>
            <a:endParaRPr lang="en-US" dirty="0"/>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97365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754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414" indent="-184414" defTabSz="966715">
              <a:buFont typeface="Arial"/>
              <a:buChar char="•"/>
            </a:pPr>
            <a:r>
              <a:rPr lang="en-US" altLang="en-US" sz="3200" dirty="0"/>
              <a:t>We see the Machine Learning stack having three key layers.</a:t>
            </a:r>
          </a:p>
          <a:p>
            <a:pPr marL="184414" indent="-184414" defTabSz="966715">
              <a:buFont typeface="Arial"/>
              <a:buChar char="•"/>
            </a:pPr>
            <a:r>
              <a:rPr lang="en-US" altLang="en-US" sz="2000" dirty="0"/>
              <a:t>In the bottom layer are the Frameworks and Infrastructure for expert practitioners,</a:t>
            </a:r>
          </a:p>
          <a:p>
            <a:pPr marL="184414" indent="-184414" defTabSz="966715">
              <a:buFont typeface="Arial"/>
              <a:buChar char="•"/>
            </a:pPr>
            <a:r>
              <a:rPr lang="en-US" altLang="en-US" sz="2000" dirty="0"/>
              <a:t>In the middle layer are the Machine Learning Services that make it easy for machine learning developers and data scientists to build, train, and deploy machine learning models, in a single click with Amazon </a:t>
            </a:r>
            <a:r>
              <a:rPr lang="en-US" altLang="en-US" sz="2000" dirty="0" err="1"/>
              <a:t>SageMaker</a:t>
            </a:r>
            <a:r>
              <a:rPr lang="en-US" altLang="en-US" sz="2000" dirty="0"/>
              <a:t>. </a:t>
            </a:r>
          </a:p>
          <a:p>
            <a:pPr marL="184414" indent="-184414" defTabSz="966715">
              <a:buFont typeface="Arial"/>
              <a:buChar char="•"/>
            </a:pPr>
            <a:r>
              <a:rPr lang="en-US" altLang="en-US" sz="2000" dirty="0"/>
              <a:t>And in the top layer are the AI Services that allow all developers to use pre-trained and auto-trained models to add intelligence to any application without machine learning expertise.</a:t>
            </a: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r>
              <a:rPr lang="en-US" sz="2000" b="0" i="0" kern="1200" dirty="0">
                <a:solidFill>
                  <a:schemeClr val="tx1"/>
                </a:solidFill>
                <a:latin typeface="Amazon Ember Regular" charset="0"/>
                <a:ea typeface="+mn-ea"/>
                <a:cs typeface="+mn-cs"/>
                <a:sym typeface="Helvetica"/>
              </a:rPr>
              <a:t>Go to Wisdom and</a:t>
            </a:r>
            <a:r>
              <a:rPr lang="en-US" sz="2000" b="0" i="0" kern="1200" baseline="0" dirty="0">
                <a:solidFill>
                  <a:schemeClr val="tx1"/>
                </a:solidFill>
                <a:latin typeface="Amazon Ember Regular" charset="0"/>
                <a:ea typeface="+mn-ea"/>
                <a:cs typeface="+mn-cs"/>
                <a:sym typeface="Helvetica"/>
              </a:rPr>
              <a:t> download the EBC deck for more details.</a:t>
            </a:r>
            <a:endParaRPr lang="en-US" sz="2000" b="0" i="0" kern="1200" dirty="0">
              <a:solidFill>
                <a:schemeClr val="tx1"/>
              </a:solidFill>
              <a:latin typeface="Amazon Ember Regular" charset="0"/>
              <a:ea typeface="+mn-ea"/>
              <a:cs typeface="+mn-cs"/>
              <a:sym typeface="Helvetica"/>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4059989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414" indent="-184414" defTabSz="966715">
              <a:buFont typeface="Arial"/>
              <a:buChar char="•"/>
            </a:pPr>
            <a:r>
              <a:rPr lang="en-GB" sz="3200" dirty="0">
                <a:hlinkClick r:id="rId3"/>
              </a:rPr>
              <a:t>https://docs.aws.amazon.com/dlami/latest/devguide/gpu.html</a:t>
            </a:r>
            <a:endParaRPr lang="en-GB" sz="3200" dirty="0">
              <a:hlinkClick r:id="rId4"/>
            </a:endParaRPr>
          </a:p>
          <a:p>
            <a:pPr marL="184414" indent="-184414" defTabSz="966715">
              <a:buFont typeface="Arial"/>
              <a:buChar char="•"/>
            </a:pPr>
            <a:r>
              <a:rPr lang="en-GB" sz="3200" dirty="0">
                <a:hlinkClick r:id="rId4"/>
              </a:rPr>
              <a:t>https://www.nvidia.com/en-us/data-center/v100/</a:t>
            </a:r>
            <a:endParaRPr lang="en-GB" sz="3200" dirty="0"/>
          </a:p>
          <a:p>
            <a:pPr marL="184414" indent="-184414" defTabSz="966715">
              <a:buFont typeface="Arial"/>
              <a:buChar char="•"/>
            </a:pPr>
            <a:r>
              <a:rPr lang="en-GB" sz="3200" dirty="0">
                <a:hlinkClick r:id="rId5"/>
              </a:rPr>
              <a:t>https://www.nvidia.com/en-us/data-center/a100/</a:t>
            </a:r>
            <a:endParaRPr lang="en-GB" sz="3200" dirty="0"/>
          </a:p>
          <a:p>
            <a:pPr marL="184414" indent="-184414" defTabSz="966715">
              <a:buFont typeface="Arial"/>
              <a:buChar char="•"/>
            </a:pPr>
            <a:r>
              <a:rPr lang="en-GB" sz="3200" dirty="0">
                <a:hlinkClick r:id="rId6"/>
              </a:rPr>
              <a:t>https://aws.amazon.com/blogs/machine-learning/aws-to-offer-nvidia-a100-tensor-core-gpu-based-amazon-ec2-instances/</a:t>
            </a:r>
            <a:endParaRPr lang="en-US" altLang="en-US" sz="3200" dirty="0"/>
          </a:p>
          <a:p>
            <a:pPr marL="184414" indent="-184414" defTabSz="966715">
              <a:buFont typeface="Arial"/>
              <a:buChar char="•"/>
            </a:pPr>
            <a:r>
              <a:rPr lang="en-US" altLang="en-US" sz="3200" dirty="0"/>
              <a:t>FPGA = custom hardware acceleration</a:t>
            </a:r>
          </a:p>
          <a:p>
            <a:pPr marL="184414" indent="-184414" defTabSz="966715">
              <a:buFont typeface="Arial"/>
              <a:buChar char="•"/>
            </a:pPr>
            <a:r>
              <a:rPr lang="en-US" altLang="en-US" sz="3200" dirty="0"/>
              <a:t>We see the Machine Learning stack having three key layers.</a:t>
            </a:r>
          </a:p>
          <a:p>
            <a:pPr marL="184414" indent="-184414" defTabSz="966715">
              <a:buFont typeface="Arial"/>
              <a:buChar char="•"/>
            </a:pPr>
            <a:r>
              <a:rPr lang="en-US" altLang="en-US" sz="2000" dirty="0"/>
              <a:t>In the bottom layer are the Frameworks and Infrastructure for expert practitioners,</a:t>
            </a:r>
          </a:p>
          <a:p>
            <a:pPr marL="184414" indent="-184414" defTabSz="966715">
              <a:buFont typeface="Arial"/>
              <a:buChar char="•"/>
            </a:pPr>
            <a:r>
              <a:rPr lang="en-US" altLang="en-US" sz="2000" dirty="0"/>
              <a:t>In the middle layer are the Machine Learning Services that make it easy for machine learning developers and data scientists to build, train, and deploy machine learning models, in a single click with Amazon </a:t>
            </a:r>
            <a:r>
              <a:rPr lang="en-US" altLang="en-US" sz="2000" dirty="0" err="1"/>
              <a:t>SageMaker</a:t>
            </a:r>
            <a:r>
              <a:rPr lang="en-US" altLang="en-US" sz="2000" dirty="0"/>
              <a:t>. </a:t>
            </a:r>
          </a:p>
          <a:p>
            <a:pPr marL="184414" indent="-184414" defTabSz="966715">
              <a:buFont typeface="Arial"/>
              <a:buChar char="•"/>
            </a:pPr>
            <a:r>
              <a:rPr lang="en-US" altLang="en-US" sz="2000" dirty="0"/>
              <a:t>And in the top layer are the AI Services that allow all developers to use pre-trained and auto-trained models to add intelligence to any application without machine learning expertise.</a:t>
            </a: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r>
              <a:rPr lang="en-US" sz="2000" b="0" i="0" kern="1200" dirty="0">
                <a:solidFill>
                  <a:schemeClr val="tx1"/>
                </a:solidFill>
                <a:latin typeface="Amazon Ember Regular" charset="0"/>
                <a:ea typeface="+mn-ea"/>
                <a:cs typeface="+mn-cs"/>
                <a:sym typeface="Helvetica"/>
              </a:rPr>
              <a:t>Go to Wisdom and</a:t>
            </a:r>
            <a:r>
              <a:rPr lang="en-US" sz="2000" b="0" i="0" kern="1200" baseline="0" dirty="0">
                <a:solidFill>
                  <a:schemeClr val="tx1"/>
                </a:solidFill>
                <a:latin typeface="Amazon Ember Regular" charset="0"/>
                <a:ea typeface="+mn-ea"/>
                <a:cs typeface="+mn-cs"/>
                <a:sym typeface="Helvetica"/>
              </a:rPr>
              <a:t> download the EBC deck for more details.</a:t>
            </a:r>
            <a:endParaRPr lang="en-US" sz="2000" b="0" i="0" kern="1200" dirty="0">
              <a:solidFill>
                <a:schemeClr val="tx1"/>
              </a:solidFill>
              <a:latin typeface="Amazon Ember Regular" charset="0"/>
              <a:ea typeface="+mn-ea"/>
              <a:cs typeface="+mn-cs"/>
              <a:sym typeface="Helvetica"/>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90527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6036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414" indent="-184414" defTabSz="966715">
              <a:buFont typeface="Arial"/>
              <a:buChar char="•"/>
            </a:pPr>
            <a:r>
              <a:rPr lang="en-US" altLang="en-US" sz="3200" dirty="0"/>
              <a:t>We see the Machine Learning stack having three key layers.</a:t>
            </a:r>
          </a:p>
          <a:p>
            <a:pPr marL="184414" indent="-184414" defTabSz="966715">
              <a:buFont typeface="Arial"/>
              <a:buChar char="•"/>
            </a:pPr>
            <a:r>
              <a:rPr lang="en-US" altLang="en-US" sz="2000" dirty="0"/>
              <a:t>In the bottom layer are the Frameworks and Infrastructure for expert practitioners,</a:t>
            </a:r>
          </a:p>
          <a:p>
            <a:pPr marL="184414" indent="-184414" defTabSz="966715">
              <a:buFont typeface="Arial"/>
              <a:buChar char="•"/>
            </a:pPr>
            <a:r>
              <a:rPr lang="en-US" altLang="en-US" sz="2000" dirty="0"/>
              <a:t>In the middle layer are the Machine Learning Services that make it easy for machine learning developers and data scientists to build, train, and deploy machine learning models, in a single click with Amazon </a:t>
            </a:r>
            <a:r>
              <a:rPr lang="en-US" altLang="en-US" sz="2000" dirty="0" err="1"/>
              <a:t>SageMaker</a:t>
            </a:r>
            <a:r>
              <a:rPr lang="en-US" altLang="en-US" sz="2000" dirty="0"/>
              <a:t>. </a:t>
            </a:r>
          </a:p>
          <a:p>
            <a:pPr marL="184414" indent="-184414" defTabSz="966715">
              <a:buFont typeface="Arial"/>
              <a:buChar char="•"/>
            </a:pPr>
            <a:r>
              <a:rPr lang="en-US" altLang="en-US" sz="2000" dirty="0"/>
              <a:t>And in the top layer are the AI Services that allow all developers to use pre-trained and auto-trained models to add intelligence to any application without machine learning expertise.</a:t>
            </a: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endParaRPr lang="en-US" sz="2000" b="0" i="0" kern="1200" dirty="0">
              <a:solidFill>
                <a:schemeClr val="tx1"/>
              </a:solidFill>
              <a:latin typeface="Amazon Ember Regular" charset="0"/>
              <a:ea typeface="+mn-ea"/>
              <a:cs typeface="+mn-cs"/>
              <a:sym typeface="Helvetica"/>
            </a:endParaRPr>
          </a:p>
          <a:p>
            <a:pPr marL="184414" indent="-184414" defTabSz="966715">
              <a:buFont typeface="Arial"/>
              <a:buChar char="•"/>
            </a:pPr>
            <a:r>
              <a:rPr lang="en-US" sz="2000" b="0" i="0" kern="1200" dirty="0">
                <a:solidFill>
                  <a:schemeClr val="tx1"/>
                </a:solidFill>
                <a:latin typeface="Amazon Ember Regular" charset="0"/>
                <a:ea typeface="+mn-ea"/>
                <a:cs typeface="+mn-cs"/>
                <a:sym typeface="Helvetica"/>
              </a:rPr>
              <a:t>Go to Wisdom and</a:t>
            </a:r>
            <a:r>
              <a:rPr lang="en-US" sz="2000" b="0" i="0" kern="1200" baseline="0" dirty="0">
                <a:solidFill>
                  <a:schemeClr val="tx1"/>
                </a:solidFill>
                <a:latin typeface="Amazon Ember Regular" charset="0"/>
                <a:ea typeface="+mn-ea"/>
                <a:cs typeface="+mn-cs"/>
                <a:sym typeface="Helvetica"/>
              </a:rPr>
              <a:t> download the EBC deck for more details.</a:t>
            </a:r>
            <a:endParaRPr lang="en-US" sz="2000" b="0" i="0" kern="1200" dirty="0">
              <a:solidFill>
                <a:schemeClr val="tx1"/>
              </a:solidFill>
              <a:latin typeface="Amazon Ember Regular" charset="0"/>
              <a:ea typeface="+mn-ea"/>
              <a:cs typeface="+mn-cs"/>
              <a:sym typeface="Helvetica"/>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115034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43178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45190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across industries generate and consume vast amounts of unstructured data. </a:t>
            </a:r>
          </a:p>
          <a:p>
            <a:endParaRPr lang="en-US" dirty="0"/>
          </a:p>
          <a:p>
            <a:r>
              <a:rPr lang="en-US" dirty="0"/>
              <a:t>Contact centers create millions of hours of telephone recordings and chat messages every year. They would like to analyze these recordings to unearth missed upselling and cross-selling opportunities. They would like to understand how agents could assist customers better so they end their conversations with a positive sentiment. Manual analysis of call recordings does not scale as a result most call recordings and customer conversations simply sit in storage, not generating any value for the enterprises. Organizations want to understand what their customers are saying about them fast so they may take action within minutes, if not seconds. </a:t>
            </a:r>
          </a:p>
          <a:p>
            <a:endParaRPr lang="en-US" dirty="0"/>
          </a:p>
          <a:p>
            <a:r>
              <a:rPr lang="en-US" dirty="0"/>
              <a:t>Organizations want to improve SLAs of their business processes. When these processes are initiated by unstructured data, such as incoming email or documents being uploaded, they typically need someone to read and extract information that is required by the processes. </a:t>
            </a:r>
          </a:p>
          <a:p>
            <a:endParaRPr lang="en-US" dirty="0"/>
          </a:p>
          <a:p>
            <a:r>
              <a:rPr lang="en-US" dirty="0"/>
              <a:t>Customers in documentation intensive industries such as financial services or legal need to extract information from documents and correlate entities across documents. They are driven to shorten the time it takes to process documents as human labor cost in these industries is high and they have vast repositories of physical and electronic documents.</a:t>
            </a:r>
          </a:p>
          <a:p>
            <a:endParaRPr lang="en-US" dirty="0"/>
          </a:p>
          <a:p>
            <a:r>
              <a:rPr lang="en-US" dirty="0"/>
              <a:t>As people consume information from online sources, organizations are continuously monitoring their reputation in the social media. Product related issues can become viral social media messages if they are not addressed timely. They continuously seek ways to identify issues early.</a:t>
            </a:r>
          </a:p>
          <a:p>
            <a:endParaRPr lang="en-US" dirty="0"/>
          </a:p>
          <a:p>
            <a:r>
              <a:rPr lang="en-US" dirty="0"/>
              <a:t>With Natural Language Processing (NLP), organizations can now process unstructured information and turn them into structured data that can then be consumed by applications in real time. However, to be able to leverage NLP, organizations are expected to invest time, money, and effort before they see their solutions generate value.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63648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40922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NLP tools available to customers. These tools can perform NLP functions such as identify entities, classify documents, and extract parts of speech from sentences. Even if open source or free, these tools or solutions come at a cost. In most cases, users need to know machine learning to be able to understand how the tools work. </a:t>
            </a:r>
          </a:p>
          <a:p>
            <a:pPr marL="171450" indent="-171450">
              <a:buFont typeface="Arial" panose="020B0604020202020204" pitchFamily="34" charset="0"/>
              <a:buChar char="•"/>
            </a:pPr>
            <a:r>
              <a:rPr lang="en-US" dirty="0"/>
              <a:t>First, they need to know what kind of training data they need to be able to train their own NLP models. </a:t>
            </a:r>
          </a:p>
          <a:p>
            <a:pPr marL="171450" indent="-171450">
              <a:buFont typeface="Arial" panose="020B0604020202020204" pitchFamily="34" charset="0"/>
              <a:buChar char="•"/>
            </a:pPr>
            <a:r>
              <a:rPr lang="en-US" dirty="0"/>
              <a:t>Then they need to collect data to train models. When training models from scratch, they need to collect thousands of examples to train models. Most customers find this step challenging as the quality of training data decides the accuracy of trained models. </a:t>
            </a:r>
          </a:p>
          <a:p>
            <a:pPr marL="171450" indent="-171450">
              <a:buFont typeface="Arial" panose="020B0604020202020204" pitchFamily="34" charset="0"/>
              <a:buChar char="•"/>
            </a:pPr>
            <a:r>
              <a:rPr lang="en-US" dirty="0"/>
              <a:t>Training models is not a single step process. Customers need to run multiple iterations, tweaking training data, modifying models, identifying algorithms that are more accurate for their data in each step. Again, each of these steps requires them to know machine learning.</a:t>
            </a:r>
          </a:p>
          <a:p>
            <a:pPr marL="171450" indent="-171450">
              <a:buFont typeface="Arial" panose="020B0604020202020204" pitchFamily="34" charset="0"/>
              <a:buChar char="•"/>
            </a:pPr>
            <a:r>
              <a:rPr lang="en-US" dirty="0"/>
              <a:t>Finally, when they have models in production, they need to ensure they continue to be relevant and accurate. As data changes, models tend to drift. Detecting sentiment in text becomes challenging as people derive new ways and choice of words to express their emotions. Organizations need to continuously collect new data and feed it into their models on a regular basis.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business users and developers who are not data scientists, using NLP can become a daunting task. However, most of the use cases that need NLP do not need customers to build their own NLP models from scratch. They can use models that are pre-trained for their use cases and that offer simple API interfaces to use NLP. Amazon Comprehend does just that.</a:t>
            </a:r>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a:p>
        </p:txBody>
      </p:sp>
    </p:spTree>
    <p:extLst>
      <p:ext uri="{BB962C8B-B14F-4D97-AF65-F5344CB8AC3E}">
        <p14:creationId xmlns:p14="http://schemas.microsoft.com/office/powerpoint/2010/main" val="103805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Amazon Comprehend is </a:t>
            </a:r>
            <a:r>
              <a:rPr lang="en-US" sz="1200" dirty="0">
                <a:solidFill>
                  <a:schemeClr val="accent1"/>
                </a:solidFill>
              </a:rPr>
              <a:t>a fully managed and continuously trained service that discovers insights and relationships in text using machine learning. Launched in 2017, Amazon Comprehend provides simple APIs that any developer can use to process text in many languages including English, French, Japanese, Chinese (simplified and traditional) and more.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a:p>
        </p:txBody>
      </p:sp>
    </p:spTree>
    <p:extLst>
      <p:ext uri="{BB962C8B-B14F-4D97-AF65-F5344CB8AC3E}">
        <p14:creationId xmlns:p14="http://schemas.microsoft.com/office/powerpoint/2010/main" val="4135064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0" i="0" kern="1200" dirty="0">
                <a:solidFill>
                  <a:schemeClr val="tx1"/>
                </a:solidFill>
                <a:effectLst/>
                <a:latin typeface="Amazon Ember Regular" charset="0"/>
                <a:ea typeface="+mn-ea"/>
                <a:cs typeface="+mn-cs"/>
              </a:rPr>
              <a:t>Key phrases: key phrases or talking points and a confidence score to support that this is a key phrase.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0" i="0" kern="1200" dirty="0">
                <a:solidFill>
                  <a:schemeClr val="tx1"/>
                </a:solidFill>
                <a:effectLst/>
                <a:latin typeface="Amazon Ember Regular" charset="0"/>
                <a:ea typeface="+mn-ea"/>
                <a:cs typeface="+mn-cs"/>
              </a:rPr>
              <a:t>Topic Modelling: You can use Amazon Comprehend to examine the content of a collection of documents to determine common themes. For example, you can give Amazon Comprehend a collection of news articles, and it will determine the subjects, such as sports, politics, or entertainment. The text in the documents doesn't need to be annotated.</a:t>
            </a:r>
            <a:endParaRPr lang="en-US" sz="1200" b="0" i="0" kern="1200" dirty="0">
              <a:solidFill>
                <a:schemeClr val="tx1"/>
              </a:solidFill>
              <a:effectLst/>
              <a:latin typeface="Amazon Ember Regular" charset="0"/>
              <a:ea typeface="+mn-ea"/>
              <a:cs typeface="+mn-cs"/>
            </a:endParaRPr>
          </a:p>
          <a:p>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28</a:t>
            </a:fld>
            <a:endParaRPr lang="en-US" dirty="0"/>
          </a:p>
        </p:txBody>
      </p:sp>
    </p:spTree>
    <p:extLst>
      <p:ext uri="{BB962C8B-B14F-4D97-AF65-F5344CB8AC3E}">
        <p14:creationId xmlns:p14="http://schemas.microsoft.com/office/powerpoint/2010/main" val="655839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29</a:t>
            </a:fld>
            <a:endParaRPr lang="en-US" dirty="0"/>
          </a:p>
        </p:txBody>
      </p:sp>
    </p:spTree>
    <p:extLst>
      <p:ext uri="{BB962C8B-B14F-4D97-AF65-F5344CB8AC3E}">
        <p14:creationId xmlns:p14="http://schemas.microsoft.com/office/powerpoint/2010/main" val="412137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Amazon Ember Regular" charset="0"/>
                <a:ea typeface="+mn-ea"/>
                <a:cs typeface="+mn-cs"/>
              </a:rPr>
              <a:t>Topic Modelling: You can use Amazon Comprehend to examine the content of a collection of documents to determine common themes. For example, you can give Amazon Comprehend a collection of news articles, and it will determine the subjects, such as sports, politics, or entertainment. The text in the documents doesn't need to be annotated.</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https://</a:t>
            </a:r>
            <a:r>
              <a:rPr lang="en-US" sz="1200" b="0" i="0" u="none" strike="noStrike" kern="1200" dirty="0" err="1">
                <a:solidFill>
                  <a:schemeClr val="tx1"/>
                </a:solidFill>
                <a:effectLst/>
                <a:latin typeface="Amazon Ember Regular" charset="0"/>
                <a:ea typeface="+mn-ea"/>
                <a:cs typeface="+mn-cs"/>
              </a:rPr>
              <a:t>aws.amazon.com</a:t>
            </a:r>
            <a:r>
              <a:rPr lang="en-US" sz="1200" b="0" i="0" u="none" strike="noStrike" kern="1200" dirty="0">
                <a:solidFill>
                  <a:schemeClr val="tx1"/>
                </a:solidFill>
                <a:effectLst/>
                <a:latin typeface="Amazon Ember Regular" charset="0"/>
                <a:ea typeface="+mn-ea"/>
                <a:cs typeface="+mn-cs"/>
              </a:rPr>
              <a:t>/comprehend/features/#</a:t>
            </a:r>
            <a:r>
              <a:rPr lang="en-US" sz="1200" b="0" i="0" u="none" strike="noStrike" kern="1200" dirty="0" err="1">
                <a:solidFill>
                  <a:schemeClr val="tx1"/>
                </a:solidFill>
                <a:effectLst/>
                <a:latin typeface="Amazon Ember Regular" charset="0"/>
                <a:ea typeface="+mn-ea"/>
                <a:cs typeface="+mn-cs"/>
              </a:rPr>
              <a:t>Topic_Modeling</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If your documents (Doc1.txt, Doc2.txt, Doc3.txt, Doc4.txt) are stored in Amazon S3, and you point Amazon </a:t>
            </a:r>
            <a:r>
              <a:rPr lang="en-US" sz="1200" b="0" i="0" u="none" strike="noStrike" kern="1200" dirty="0" err="1">
                <a:solidFill>
                  <a:schemeClr val="tx1"/>
                </a:solidFill>
                <a:effectLst/>
                <a:latin typeface="Amazon Ember Regular" charset="0"/>
                <a:ea typeface="+mn-ea"/>
                <a:cs typeface="+mn-cs"/>
              </a:rPr>
              <a:t>Comprend</a:t>
            </a:r>
            <a:r>
              <a:rPr lang="en-US" sz="1200" b="0" i="0" u="none" strike="noStrike" kern="1200" dirty="0">
                <a:solidFill>
                  <a:schemeClr val="tx1"/>
                </a:solidFill>
                <a:effectLst/>
                <a:latin typeface="Amazon Ember Regular" charset="0"/>
                <a:ea typeface="+mn-ea"/>
                <a:cs typeface="+mn-cs"/>
              </a:rPr>
              <a:t> to their location, Comprehend will analyze the documents and return two views:</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1" i="0" u="sng" kern="1200" dirty="0">
                <a:solidFill>
                  <a:schemeClr val="tx1"/>
                </a:solidFill>
                <a:effectLst/>
                <a:latin typeface="Amazon Ember Regular" charset="0"/>
                <a:ea typeface="+mn-ea"/>
                <a:cs typeface="+mn-cs"/>
              </a:rPr>
              <a:t>Grouping of keywords that are topics: </a:t>
            </a:r>
            <a:r>
              <a:rPr lang="en-GB" sz="1920" b="0" i="0" kern="1200" dirty="0">
                <a:solidFill>
                  <a:schemeClr val="tx1"/>
                </a:solidFill>
                <a:effectLst/>
                <a:latin typeface="Amazon Ember Regular" charset="0"/>
                <a:ea typeface="+mn-ea"/>
                <a:cs typeface="+mn-cs"/>
              </a:rPr>
              <a:t>Each group of keywords is associated with a topic group. Weight refers to the prevalence of that keyword within the group. Keywords with the weight closest to 1 are most indicative of the topic group’s context.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1" i="0" u="sng" kern="1200" dirty="0">
                <a:solidFill>
                  <a:schemeClr val="tx1"/>
                </a:solidFill>
                <a:effectLst/>
                <a:latin typeface="Amazon Ember Regular" charset="0"/>
                <a:ea typeface="+mn-ea"/>
                <a:cs typeface="+mn-cs"/>
              </a:rPr>
              <a:t>Grouping of documents by topics: </a:t>
            </a:r>
            <a:r>
              <a:rPr lang="en-GB" sz="1920" b="0" i="0" kern="1200" dirty="0">
                <a:solidFill>
                  <a:schemeClr val="tx1"/>
                </a:solidFill>
                <a:effectLst/>
                <a:latin typeface="Amazon Ember Regular" charset="0"/>
                <a:ea typeface="+mn-ea"/>
                <a:cs typeface="+mn-cs"/>
              </a:rPr>
              <a:t>Each document is mapped to a topic group based on the proportion of the topic group’s weighted keywords that are present in the document.</a:t>
            </a:r>
          </a:p>
          <a:p>
            <a:pPr marL="171450" indent="-171450">
              <a:buFont typeface="Arial" panose="020B0604020202020204" pitchFamily="34" charset="0"/>
              <a:buChar char="•"/>
            </a:pP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Customers can also use Amazon Comprehend to examine a corpus of documents to organize them based on similar keywords within them. Document clustering (topic modeling) is useful to organize a large corpus of documents into topics or clusters that are similar based on the frequency of words within them.</a:t>
            </a:r>
          </a:p>
          <a:p>
            <a:r>
              <a:rPr lang="en-US" sz="1200" b="0" i="0" u="none" strike="noStrike" kern="1200" dirty="0">
                <a:solidFill>
                  <a:schemeClr val="tx1"/>
                </a:solidFill>
                <a:effectLst/>
                <a:latin typeface="Amazon Ember Regular" charset="0"/>
                <a:ea typeface="+mn-ea"/>
                <a:cs typeface="+mn-cs"/>
              </a:rPr>
              <a:t>Topic modeling is a asynchronous process. Customers can submit a set of documents for processing and then later get the results when processing is complete. </a:t>
            </a:r>
          </a:p>
          <a:p>
            <a:endParaRPr lang="en-US" dirty="0"/>
          </a:p>
          <a:p>
            <a:r>
              <a:rPr lang="en-US" dirty="0"/>
              <a:t>Customers use topic modeling to surface common topics in large repositories of documents.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41317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Comprehend can identify 9 entity types that include person, location, date, quantity, organization, commercial item, title, event, and other. It can detect dominant language from a list 100 languages. It currently supports pre-trained models natively in 12 languages. </a:t>
            </a:r>
          </a:p>
          <a:p>
            <a:endParaRPr lang="en-US" dirty="0"/>
          </a:p>
          <a:p>
            <a:r>
              <a:rPr lang="en-US" dirty="0"/>
              <a:t>Customers can choose to use Amazon Comprehend pre-trained (non-custom) APIs in synchronous and batch modes. Synchronous APIs have a smaller text limit in order to offer low latency SLAs. If customers have large amounts of data to process, they can store their documents in their S3 bucket and invoke batch APIs. </a:t>
            </a:r>
          </a:p>
          <a:p>
            <a:endParaRPr lang="en-US" dirty="0"/>
          </a:p>
          <a:p>
            <a:r>
              <a:rPr lang="en-US" dirty="0"/>
              <a:t>For example, a large fast food chain in the US uses these pretrained APIs in real time to process surveys and social media content to determine what people are saying about their food in various parts of the US. They use this analysis to feed back into their product improvement initiatives.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789250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0" i="0" kern="1200" dirty="0">
                <a:solidFill>
                  <a:schemeClr val="tx1"/>
                </a:solidFill>
                <a:effectLst/>
                <a:latin typeface="Amazon Ember Regular" charset="0"/>
                <a:ea typeface="+mn-ea"/>
                <a:cs typeface="+mn-cs"/>
              </a:rPr>
              <a:t>Key phrases: key phrases or talking points and a confidence score to support that this is a key phrase.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920" b="0" i="0" kern="1200" dirty="0">
                <a:solidFill>
                  <a:schemeClr val="tx1"/>
                </a:solidFill>
                <a:effectLst/>
                <a:latin typeface="Amazon Ember Regular" charset="0"/>
                <a:ea typeface="+mn-ea"/>
                <a:cs typeface="+mn-cs"/>
              </a:rPr>
              <a:t>Topic Modelling: You can use Amazon Comprehend to examine the content of a collection of documents to determine common themes. For example, you can give Amazon Comprehend a collection of news articles, and it will determine the subjects, such as sports, politics, or entertainment. The text in the documents doesn't need to be annotated.</a:t>
            </a:r>
            <a:endParaRPr lang="en-US" sz="1200" b="0" i="0" kern="1200" dirty="0">
              <a:solidFill>
                <a:schemeClr val="tx1"/>
              </a:solidFill>
              <a:effectLst/>
              <a:latin typeface="Amazon Ember Regular" charset="0"/>
              <a:ea typeface="+mn-ea"/>
              <a:cs typeface="+mn-cs"/>
            </a:endParaRPr>
          </a:p>
          <a:p>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32</a:t>
            </a:fld>
            <a:endParaRPr lang="en-US" dirty="0"/>
          </a:p>
        </p:txBody>
      </p:sp>
    </p:spTree>
    <p:extLst>
      <p:ext uri="{BB962C8B-B14F-4D97-AF65-F5344CB8AC3E}">
        <p14:creationId xmlns:p14="http://schemas.microsoft.com/office/powerpoint/2010/main" val="92180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33</a:t>
            </a:fld>
            <a:endParaRPr lang="en-US" dirty="0"/>
          </a:p>
        </p:txBody>
      </p:sp>
    </p:spTree>
    <p:extLst>
      <p:ext uri="{BB962C8B-B14F-4D97-AF65-F5344CB8AC3E}">
        <p14:creationId xmlns:p14="http://schemas.microsoft.com/office/powerpoint/2010/main" val="208596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a:p>
        </p:txBody>
      </p:sp>
    </p:spTree>
    <p:extLst>
      <p:ext uri="{BB962C8B-B14F-4D97-AF65-F5344CB8AC3E}">
        <p14:creationId xmlns:p14="http://schemas.microsoft.com/office/powerpoint/2010/main" val="353214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use Custom Classification for use cases such as - automatically routing support tickets to teams who can resolve them faster, categorizing emails into support requests and sales orders, and separating out customer feedback by different products.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Customers can train two types of classifiers. Using a multi-class classifier, text can be categorized into one of many mutually exclusive classes. With multi-label classifier, multiple labels can be associated with the same text.</a:t>
            </a:r>
          </a:p>
          <a:p>
            <a:endParaRPr lang="en-US" dirty="0"/>
          </a:p>
          <a:p>
            <a:r>
              <a:rPr lang="en-US" dirty="0"/>
              <a:t>A single multi-class classifier model can categorize text into 1000 classes. </a:t>
            </a:r>
          </a:p>
          <a:p>
            <a:endParaRPr lang="en-US" dirty="0"/>
          </a:p>
          <a:p>
            <a:r>
              <a:rPr lang="en-US" dirty="0"/>
              <a:t>What makes Comprehend custom classifier easy to adopt is that customers can train a model by providing as little as 50 examples of each class. We have business users who have used AWS Management Console to train custom classifiers and run inference jobs without any help from any developer or data scientist. </a:t>
            </a:r>
          </a:p>
          <a:p>
            <a:endParaRPr lang="en-US" dirty="0"/>
          </a:p>
          <a:p>
            <a:r>
              <a:rPr lang="en-US" dirty="0"/>
              <a:t>Customers use custom classifier in production for large classification use cases. A global consumer durables manufacturer analyzes description text for thousands of videos to categorize videos into about 3000 categories using a series of custom classifier models trained in Comprehend. Customers also use classification to identify document types to determine what entities they might contain and extract them using entity recognition.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a:p>
        </p:txBody>
      </p:sp>
    </p:spTree>
    <p:extLst>
      <p:ext uri="{BB962C8B-B14F-4D97-AF65-F5344CB8AC3E}">
        <p14:creationId xmlns:p14="http://schemas.microsoft.com/office/powerpoint/2010/main" val="215948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Ireland, London, Frankfurt, Paris, Sweden, Italy, Madrid and Switzerland announced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83509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also train multi-label classifier models to associate multiple labels to the same text. Use cases such as associating an incoming email with multiple products OR associating different genre to a movie would be best done by this type of classifier model. Each multi-label model allows 100 unique classes.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a:p>
        </p:txBody>
      </p:sp>
    </p:spTree>
    <p:extLst>
      <p:ext uri="{BB962C8B-B14F-4D97-AF65-F5344CB8AC3E}">
        <p14:creationId xmlns:p14="http://schemas.microsoft.com/office/powerpoint/2010/main" val="3659043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a custom classifier is easy. Customers simply need to create a CSV (comma separated values) file with two columns. The first column should contain labels with respective example training text in the second column as shown here. Customers then need to place the CSV file in an S3 bucket and start a classifier training job after providing some simple parameter values. The training job returns accuracy metrics that tell how well the classifier model was trained. Customers can compare actual labels provided by a human versus labels predicted by Comprehend to determine model accuracy. This also tells a user what classes may require additional training data.</a:t>
            </a:r>
          </a:p>
          <a:p>
            <a:endParaRPr lang="en-US" dirty="0"/>
          </a:p>
          <a:p>
            <a:r>
              <a:rPr lang="en-US" dirty="0"/>
              <a:t>Comprehend uses multiple algorithms in the training process and picks the combination that delivers highest accuracy. This way, users need not deal with complexities of choosing different algorithms, running iterations, and determining the best ensemble of algorithms. They simply need to provide training text and Comprehend does the rest.</a:t>
            </a:r>
          </a:p>
          <a:p>
            <a:endParaRPr lang="en-US" dirty="0"/>
          </a:p>
          <a:p>
            <a:r>
              <a:rPr lang="en-US" dirty="0"/>
              <a:t>Once a model is trained, users can reference it by name and run inference jobs either synchronously or asynchronously.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a:p>
        </p:txBody>
      </p:sp>
    </p:spTree>
    <p:extLst>
      <p:ext uri="{BB962C8B-B14F-4D97-AF65-F5344CB8AC3E}">
        <p14:creationId xmlns:p14="http://schemas.microsoft.com/office/powerpoint/2010/main" val="2877947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Synchronous classifier was launched in December 2019 for customers who need to run custom classification inference jobs in real time. They may want to do so to categorize incoming chat messages while a customer is waiting. Customers with business process with stringent email response SLAs also prefer to use synchronous custom classification. </a:t>
            </a:r>
          </a:p>
          <a:p>
            <a:endParaRPr lang="en-US" dirty="0"/>
          </a:p>
          <a:p>
            <a:r>
              <a:rPr lang="en-US" dirty="0"/>
              <a:t>Its important to note that the method of creating classifiers remains the same in both synchronous and asynchronous consumption methods. Synchronous classifiers need a user to create an endpoint before they can make real time inferences with their custom models. This endpoint is dedicated to the users custom model and is charged to them on endpoint size and for the duration they are on. The size of an endpoint is based on the amount of data it can process per second starting with 100 characters per second. These endpoints can auto-scale based on the volume of incoming data.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3474224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Comprehend can be trained to work with organization’s specific data that Comprehend has not processed before. Customers can train Comprehend to assign labels to text and to extract custom entities in addition to the </a:t>
            </a:r>
            <a:r>
              <a:rPr lang="en-US" u="sng" dirty="0"/>
              <a:t>9 entity types detected </a:t>
            </a:r>
            <a:r>
              <a:rPr lang="en-US" dirty="0"/>
              <a:t>by pre-trained model.</a:t>
            </a:r>
          </a:p>
          <a:p>
            <a:pPr marL="342900" indent="-342900">
              <a:buFont typeface="Arial" panose="020B0604020202020204" pitchFamily="34" charset="0"/>
              <a:buChar char="•"/>
            </a:pPr>
            <a:r>
              <a:rPr lang="en-US" dirty="0"/>
              <a:t>COMMERCIAL_ITEM, DATE, EVENT, LOCATION, ORGANIZATION, OTHER, PERSON, QUANTITY, TITLE.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GB" dirty="0">
                <a:hlinkClick r:id="rId3"/>
              </a:rPr>
              <a:t>https://docs.aws.amazon.com/comprehend/latest/dg/how-entities.html</a:t>
            </a:r>
            <a:endParaRPr lang="en-GB" dirty="0"/>
          </a:p>
          <a:p>
            <a:endParaRPr lang="en-GB" dirty="0"/>
          </a:p>
          <a:p>
            <a:r>
              <a:rPr lang="en-GB" dirty="0">
                <a:hlinkClick r:id="rId4"/>
              </a:rPr>
              <a:t>https://techcrunch.com/2018/11/19/amazon-comprehend-adds-customized-language-lists-to-machine-learning-tool/</a:t>
            </a:r>
            <a:endParaRPr lang="en-US" dirty="0"/>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39</a:t>
            </a:fld>
            <a:endParaRPr lang="en-US" dirty="0"/>
          </a:p>
        </p:txBody>
      </p:sp>
    </p:spTree>
    <p:extLst>
      <p:ext uri="{BB962C8B-B14F-4D97-AF65-F5344CB8AC3E}">
        <p14:creationId xmlns:p14="http://schemas.microsoft.com/office/powerpoint/2010/main" val="3203442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40</a:t>
            </a:fld>
            <a:endParaRPr lang="en-US" dirty="0"/>
          </a:p>
        </p:txBody>
      </p:sp>
    </p:spTree>
    <p:extLst>
      <p:ext uri="{BB962C8B-B14F-4D97-AF65-F5344CB8AC3E}">
        <p14:creationId xmlns:p14="http://schemas.microsoft.com/office/powerpoint/2010/main" val="1719855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0" i="0" kern="1200" dirty="0">
                <a:solidFill>
                  <a:schemeClr val="tx1"/>
                </a:solidFill>
                <a:effectLst/>
                <a:latin typeface="Amazon Ember Regular" charset="0"/>
                <a:ea typeface="+mn-ea"/>
                <a:cs typeface="+mn-cs"/>
              </a:rPr>
              <a:t>Custom entity recognition extends the capability of Amazon Comprehend by enabling you to identify new entity types not supported as one of the </a:t>
            </a:r>
            <a:r>
              <a:rPr lang="en-GB" sz="1920" b="0" i="0" kern="1200" dirty="0" err="1">
                <a:solidFill>
                  <a:schemeClr val="tx1"/>
                </a:solidFill>
                <a:effectLst/>
                <a:latin typeface="Amazon Ember Regular" charset="0"/>
                <a:ea typeface="+mn-ea"/>
                <a:cs typeface="+mn-cs"/>
              </a:rPr>
              <a:t>preset</a:t>
            </a:r>
            <a:r>
              <a:rPr lang="en-GB" sz="1920" b="0" i="0" kern="1200" dirty="0">
                <a:solidFill>
                  <a:schemeClr val="tx1"/>
                </a:solidFill>
                <a:effectLst/>
                <a:latin typeface="Amazon Ember Regular" charset="0"/>
                <a:ea typeface="+mn-ea"/>
                <a:cs typeface="+mn-cs"/>
              </a:rPr>
              <a:t> generic entity types. This means that in addition to identifying entity types such as LOCATION, DATE, PERSON, and so on, you can </a:t>
            </a:r>
            <a:r>
              <a:rPr lang="en-GB" sz="1920" b="0" i="0" kern="1200" dirty="0" err="1">
                <a:solidFill>
                  <a:schemeClr val="tx1"/>
                </a:solidFill>
                <a:effectLst/>
                <a:latin typeface="Amazon Ember Regular" charset="0"/>
                <a:ea typeface="+mn-ea"/>
                <a:cs typeface="+mn-cs"/>
              </a:rPr>
              <a:t>analyze</a:t>
            </a:r>
            <a:r>
              <a:rPr lang="en-GB" sz="1920" b="0" i="0" kern="1200">
                <a:solidFill>
                  <a:schemeClr val="tx1"/>
                </a:solidFill>
                <a:effectLst/>
                <a:latin typeface="Amazon Ember Regular" charset="0"/>
                <a:ea typeface="+mn-ea"/>
                <a:cs typeface="+mn-cs"/>
              </a:rPr>
              <a:t> documents and extract entities like product codes or business-specific entities that fit your particular needs.</a:t>
            </a:r>
            <a:endParaRPr lang="en-US" dirty="0"/>
          </a:p>
          <a:p>
            <a:endParaRPr lang="en-US" dirty="0"/>
          </a:p>
          <a:p>
            <a:r>
              <a:rPr lang="en-US" dirty="0"/>
              <a:t>Customers who would like to extract entities that are not detected by the pre-trained entity detection API can do so with custom entity detection API. Customers use this API in a number of interesting use cases such as</a:t>
            </a:r>
          </a:p>
          <a:p>
            <a:pPr marL="171450" indent="-171450">
              <a:buFont typeface="Arial" panose="020B0604020202020204" pitchFamily="34" charset="0"/>
              <a:buChar char="•"/>
            </a:pPr>
            <a:r>
              <a:rPr lang="en-US" dirty="0"/>
              <a:t>Automated extraction of data from emails</a:t>
            </a:r>
          </a:p>
          <a:p>
            <a:pPr marL="171450" indent="-171450">
              <a:buFont typeface="Arial" panose="020B0604020202020204" pitchFamily="34" charset="0"/>
              <a:buChar char="•"/>
            </a:pPr>
            <a:r>
              <a:rPr lang="en-US" dirty="0"/>
              <a:t>Extraction of data from financial documents such as insurance contracts, mortgage documents, county records</a:t>
            </a:r>
          </a:p>
          <a:p>
            <a:pPr marL="171450" indent="-171450">
              <a:buFont typeface="Arial" panose="020B0604020202020204" pitchFamily="34" charset="0"/>
              <a:buChar char="•"/>
            </a:pPr>
            <a:r>
              <a:rPr lang="en-US" dirty="0"/>
              <a:t>Processing of </a:t>
            </a:r>
            <a:r>
              <a:rPr lang="en-US" u="sng" dirty="0"/>
              <a:t>legal documents </a:t>
            </a:r>
            <a:r>
              <a:rPr lang="en-US" dirty="0"/>
              <a:t>to extract legal data from contracts</a:t>
            </a:r>
          </a:p>
          <a:p>
            <a:pPr marL="171450" indent="-171450">
              <a:buFont typeface="Arial" panose="020B0604020202020204" pitchFamily="34" charset="0"/>
              <a:buChar char="•"/>
            </a:pPr>
            <a:r>
              <a:rPr lang="en-US" dirty="0"/>
              <a:t>Extraction of PII (Personally Identifiable Information) and downstream redaction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a:p>
        </p:txBody>
      </p:sp>
    </p:spTree>
    <p:extLst>
      <p:ext uri="{BB962C8B-B14F-4D97-AF65-F5344CB8AC3E}">
        <p14:creationId xmlns:p14="http://schemas.microsoft.com/office/powerpoint/2010/main" val="704641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Insurance or legal for example can have different kinds of entities</a:t>
            </a:r>
          </a:p>
          <a:p>
            <a:pPr marL="342900" indent="-342900">
              <a:buFont typeface="Arial" panose="020B0604020202020204" pitchFamily="34" charset="0"/>
              <a:buChar char="•"/>
            </a:pPr>
            <a:r>
              <a:rPr lang="en-US" dirty="0"/>
              <a:t>Want to train these models for their specific entities types.</a:t>
            </a:r>
          </a:p>
          <a:p>
            <a:pPr marL="342900" indent="-342900">
              <a:buFont typeface="Arial" panose="020B0604020202020204" pitchFamily="34" charset="0"/>
              <a:buChar char="•"/>
            </a:pPr>
            <a:r>
              <a:rPr lang="en-US" dirty="0"/>
              <a:t>If you don’t have this service and want to build something from scratch, you need to learn machine learning, learn NLP,… it can take a lot of time.</a:t>
            </a:r>
          </a:p>
          <a:p>
            <a:pPr marL="342900" indent="-342900">
              <a:buFont typeface="Arial" panose="020B0604020202020204" pitchFamily="34" charset="0"/>
              <a:buChar char="•"/>
            </a:pPr>
            <a:r>
              <a:rPr lang="en-US" dirty="0"/>
              <a:t>Customers can just give us examples of entities they want to see from the text and show us how the entities are used in the context of their documents and that’s it. You put that in a CSV file.</a:t>
            </a:r>
          </a:p>
          <a:p>
            <a:pPr marL="342900" indent="-342900">
              <a:buFont typeface="Arial" panose="020B0604020202020204" pitchFamily="34" charset="0"/>
              <a:buChar char="•"/>
            </a:pPr>
            <a:r>
              <a:rPr lang="en-US" dirty="0"/>
              <a:t>The service automatically look at the data, picks the right algorithm, self-tune itself to get the highest level of accuracy and then the model can be used by the customer.</a:t>
            </a:r>
          </a:p>
          <a:p>
            <a:pPr marL="342900" indent="-34290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Just like training a classifier, training a custom entity recognizer requires a CSV file that provides annotated training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Again, with the intent of making it easy for a developer to use the service, Comprehend simplifies custom entity recognizer training. There are two ways to create training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Entity List: This is an easy and fast way of training Comprehend ER. Customers simply create a CSV file with two columns. The first one contains the actual value of an entity type that exists in training documents. The second column contains the respective entity type. Customers then upload their example training documents in an S3 bucket and start a training job. Comprehend then picks up the values in the CSV file, locates them in the training documents in S3 bucket and trains on the context of the entity types. While this process is easy, sometimes it leads to accuracy issues if the values provided for one entity type exists for another entity type as well. Therefore, Comprehend offers another way of preparing training data that is more accurate.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The other way of training is using Annotations. In this approach, a user does not provide the actual entity values but specifies the actual offset of example entity values in training documents. This is done by specifying the line number, starting point, and ending point for example entity types in the training documents. So if there are two people with the same name John Doe – one an engineer and another a manager, a user can now specify who is who in their annotation file. The rest of the training process is the same as entity list approach.</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technical nuance is important as it has been found to create accuracy issues for customers who choose to train a model using entity list, not realizing their data was not suited for this approach.</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417784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custom entity recognizer model supports 12 entity types. It is recommended that users provide 200 examples of each entity type when training custom 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a model is trained, users can reference it by name and run inference jobs either asynchronously.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 entity recognition does not support synchronous API at the moment.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Customers can train custom Comprehend models using AWS Management Console, using CLI, or SDK.</a:t>
            </a:r>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1768747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Comprehend supports entity detection, key phrase detection, and sentiment analysis natively in 12 languages listed here. It supports custom classification in English, Spanish, French, German, Italian, and Portuguese. Custom Entity Recognition is currently supported in English only. </a:t>
            </a:r>
          </a:p>
          <a:p>
            <a:endParaRPr lang="en-US" dirty="0"/>
          </a:p>
          <a:p>
            <a:r>
              <a:rPr lang="en-US" dirty="0"/>
              <a:t>Customers who need to analyze text in languages not supported by Comprehend can leverage Amazon Translate to convert text into  supported </a:t>
            </a:r>
            <a:r>
              <a:rPr lang="en-US" dirty="0" err="1"/>
              <a:t>langauge</a:t>
            </a:r>
            <a:r>
              <a:rPr lang="en-US" dirty="0"/>
              <a:t> before processing with Comprehend.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619792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https://aws.amazon.com/comprehend/customers/</a:t>
            </a:r>
            <a:endParaRPr lang="en-GB" dirty="0"/>
          </a:p>
          <a:p>
            <a:endParaRPr lang="en-GB"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baseline="0" dirty="0">
                <a:solidFill>
                  <a:schemeClr val="tx1"/>
                </a:solidFill>
                <a:effectLst/>
                <a:latin typeface="Amazon Ember Regular" charset="0"/>
                <a:ea typeface="+mn-ea"/>
                <a:cs typeface="+mn-cs"/>
              </a:rPr>
              <a:t>LexisNexis uses </a:t>
            </a:r>
            <a:r>
              <a:rPr lang="en-US" sz="2000" b="0" i="0" kern="1200" baseline="0" dirty="0" err="1">
                <a:solidFill>
                  <a:schemeClr val="tx1"/>
                </a:solidFill>
                <a:effectLst/>
                <a:latin typeface="Amazon Ember Regular" charset="0"/>
                <a:ea typeface="+mn-ea"/>
                <a:cs typeface="+mn-cs"/>
              </a:rPr>
              <a:t>Comprehend’s</a:t>
            </a:r>
            <a:r>
              <a:rPr lang="en-US" sz="2000" b="0" i="0" kern="1200" baseline="0" dirty="0">
                <a:solidFill>
                  <a:schemeClr val="tx1"/>
                </a:solidFill>
                <a:effectLst/>
                <a:latin typeface="Amazon Ember Regular" charset="0"/>
                <a:ea typeface="+mn-ea"/>
                <a:cs typeface="+mn-cs"/>
              </a:rPr>
              <a:t> custom entities recognition models </a:t>
            </a:r>
            <a:r>
              <a:rPr lang="en-US" sz="2000" b="0" i="0" u="none" strike="noStrike" kern="1200" dirty="0">
                <a:solidFill>
                  <a:schemeClr val="tx1"/>
                </a:solidFill>
                <a:effectLst/>
                <a:latin typeface="Amazon Ember Regular" charset="0"/>
                <a:ea typeface="+mn-ea"/>
                <a:cs typeface="+mn-cs"/>
              </a:rPr>
              <a:t>to discover insights from legal documents</a:t>
            </a:r>
            <a:r>
              <a:rPr lang="en-US" sz="2000" b="0" i="0" kern="1200" baseline="0" dirty="0">
                <a:solidFill>
                  <a:schemeClr val="tx1"/>
                </a:solidFill>
                <a:effectLst/>
                <a:latin typeface="Amazon Ember Regular" charset="0"/>
                <a:ea typeface="+mn-ea"/>
                <a:cs typeface="+mn-cs"/>
              </a:rPr>
              <a:t>. </a:t>
            </a:r>
            <a:r>
              <a:rPr lang="en-US" sz="20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kern="1200" dirty="0">
                <a:solidFill>
                  <a:schemeClr val="tx1"/>
                </a:solidFill>
                <a:effectLst/>
                <a:latin typeface="Amazon Ember Regular" charset="0"/>
                <a:ea typeface="+mn-ea"/>
                <a:cs typeface="+mn-cs"/>
              </a:rPr>
              <a:t>LexisNexis Legal &amp; Professional is a global provider of content and technology solutions for legal and business professionals, serving customers in more than 175 countries, offering over 2 billion searchable archives.</a:t>
            </a:r>
            <a:endParaRPr lang="en-US" sz="200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u="none" strike="noStrike" kern="1200" dirty="0">
              <a:solidFill>
                <a:schemeClr val="tx1"/>
              </a:solidFill>
              <a:effectLst/>
              <a:latin typeface="Amazon Ember Regular" charset="0"/>
              <a:ea typeface="+mn-ea"/>
              <a:cs typeface="+mn-cs"/>
            </a:endParaRP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u="none" strike="noStrike" kern="1200" dirty="0">
                <a:solidFill>
                  <a:schemeClr val="tx1"/>
                </a:solidFill>
                <a:effectLst/>
                <a:latin typeface="Amazon Ember Regular" charset="0"/>
                <a:ea typeface="+mn-ea"/>
                <a:cs typeface="+mn-cs"/>
              </a:rPr>
              <a:t>LexisNexis is the world’s leading legal service company. It is doing NLP for more than a decade. They have seen higher quality with Custom Comprehend</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u="none" strike="noStrike" kern="1200" dirty="0">
                <a:solidFill>
                  <a:schemeClr val="tx1"/>
                </a:solidFill>
                <a:effectLst/>
                <a:latin typeface="Amazon Ember Regular" charset="0"/>
                <a:ea typeface="+mn-ea"/>
                <a:cs typeface="+mn-cs"/>
              </a:rPr>
              <a:t>LexisNexis is the world’s largest legal service company, they have millions of customers. They ingest a ton of data a day. Everyday, they go get every court case file across the United States and other jurisdiction and they just run the whole think though Giant and NLP service.</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u="none" strike="noStrike" kern="1200" dirty="0">
                <a:solidFill>
                  <a:schemeClr val="tx1"/>
                </a:solidFill>
                <a:effectLst/>
                <a:latin typeface="Amazon Ember Regular" charset="0"/>
                <a:ea typeface="+mn-ea"/>
                <a:cs typeface="+mn-cs"/>
              </a:rPr>
              <a:t>They can do things like: Hey, when this court case happened in this region, who represented it? Who is the judge? What is the outcome?</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u="none" strike="noStrike" kern="1200" dirty="0">
                <a:solidFill>
                  <a:schemeClr val="tx1"/>
                </a:solidFill>
                <a:effectLst/>
                <a:latin typeface="Amazon Ember Regular" charset="0"/>
                <a:ea typeface="+mn-ea"/>
                <a:cs typeface="+mn-cs"/>
              </a:rPr>
              <a:t>If you are a lawyer and you are about to take a case like this. You would like to ask: Hey, LexisNexis, what was the outcome about these cases, what was the ruling, what can I learn from that?</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u="none" strike="noStrike" kern="1200" dirty="0">
                <a:solidFill>
                  <a:schemeClr val="tx1"/>
                </a:solidFill>
                <a:effectLst/>
                <a:latin typeface="Amazon Ember Regular" charset="0"/>
                <a:ea typeface="+mn-ea"/>
                <a:cs typeface="+mn-cs"/>
              </a:rPr>
              <a:t>They go over the data and they run a pretty robust pipeline.</a:t>
            </a:r>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236970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has been applying ML in areas such as personalization and supply chain for more than 20 years.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ML is an integral part of Amazon.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improved that original personalization model significantly over time and moved it to other products such as Amazon Prime.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use ML throughout our fulfillment process including developing a forecast system that can predict the appropriate amount of demand for each product we sell worldwide in order to deliver on our customer expectation on convenience, cost, and delivery speed.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developed natural language processing technology to give consumers an entirely new way to interact with technology through Alexa.</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We’re also developed ground breaking technology with autonomous flight via Prime Air Drones and using robotics in our fulfillment center to get packages to consumers faster.</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This was a big culture change for us, but it’s something every organization can do.</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itself is an example of a company that went through a </a:t>
            </a:r>
            <a:r>
              <a:rPr lang="en-US" sz="1200" b="1" i="0" kern="1200" dirty="0">
                <a:solidFill>
                  <a:schemeClr val="tx1"/>
                </a:solidFill>
                <a:effectLst/>
                <a:latin typeface="Amazon Ember Regular" charset="0"/>
                <a:ea typeface="+mn-ea"/>
                <a:cs typeface="+mn-cs"/>
              </a:rPr>
              <a:t>multi-year machine learning journey </a:t>
            </a:r>
            <a:r>
              <a:rPr lang="en-US" sz="1200" b="0" i="0" kern="1200" dirty="0">
                <a:solidFill>
                  <a:schemeClr val="tx1"/>
                </a:solidFill>
                <a:effectLst/>
                <a:latin typeface="Amazon Ember Regular" charset="0"/>
                <a:ea typeface="+mn-ea"/>
                <a:cs typeface="+mn-cs"/>
              </a:rPr>
              <a:t>in order to be the ML-driven company you see today. And it</a:t>
            </a:r>
            <a:r>
              <a:rPr lang="en-US" sz="1200" b="0" i="0" kern="1200" baseline="0" dirty="0">
                <a:solidFill>
                  <a:schemeClr val="tx1"/>
                </a:solidFill>
                <a:effectLst/>
                <a:latin typeface="Amazon Ember Regular" charset="0"/>
                <a:ea typeface="+mn-ea"/>
                <a:cs typeface="+mn-cs"/>
              </a:rPr>
              <a:t> did this by bringing domain and technical experts together to ‘</a:t>
            </a:r>
            <a:r>
              <a:rPr lang="en-US" sz="1200" b="1" i="0" kern="1200" baseline="0" dirty="0">
                <a:solidFill>
                  <a:schemeClr val="tx1"/>
                </a:solidFill>
                <a:effectLst/>
                <a:latin typeface="Amazon Ember Regular" charset="0"/>
                <a:ea typeface="+mn-ea"/>
                <a:cs typeface="+mn-cs"/>
              </a:rPr>
              <a:t>work backwards</a:t>
            </a:r>
            <a:r>
              <a:rPr lang="en-US" sz="1200" b="0" i="0" kern="1200" baseline="0" dirty="0">
                <a:solidFill>
                  <a:schemeClr val="tx1"/>
                </a:solidFill>
                <a:effectLst/>
                <a:latin typeface="Amazon Ember Regular" charset="0"/>
                <a:ea typeface="+mn-ea"/>
                <a:cs typeface="+mn-cs"/>
              </a:rPr>
              <a:t>’ from the customer problem. </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had been applying ML in areas such as </a:t>
            </a:r>
            <a:r>
              <a:rPr lang="en-US" sz="1200" b="1" i="0" kern="1200" dirty="0">
                <a:solidFill>
                  <a:schemeClr val="tx1"/>
                </a:solidFill>
                <a:effectLst/>
                <a:latin typeface="Amazon Ember Regular" charset="0"/>
                <a:ea typeface="+mn-ea"/>
                <a:cs typeface="+mn-cs"/>
              </a:rPr>
              <a:t>personalization and supply chain for more than 20 years</a:t>
            </a:r>
            <a:r>
              <a:rPr lang="en-US" sz="1200" b="0" i="0" kern="120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ML is an integral part of Amazon. </a:t>
            </a:r>
          </a:p>
          <a:p>
            <a:pPr marL="0" lvl="0" indent="0">
              <a:buFont typeface="Arial" panose="020B0604020202020204" pitchFamily="34" charset="0"/>
              <a:buNone/>
            </a:pPr>
            <a:r>
              <a:rPr lang="en-US" sz="1200" b="0" i="0" u="sng" kern="1200" dirty="0">
                <a:solidFill>
                  <a:schemeClr val="tx1"/>
                </a:solidFill>
                <a:effectLst/>
                <a:latin typeface="Amazon Ember Regular" charset="0"/>
                <a:ea typeface="+mn-ea"/>
                <a:cs typeface="+mn-cs"/>
              </a:rPr>
              <a:t>4 examples: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improved that </a:t>
            </a:r>
            <a:r>
              <a:rPr lang="en-US" sz="1200" b="1" i="0" kern="1200" dirty="0">
                <a:solidFill>
                  <a:schemeClr val="tx1"/>
                </a:solidFill>
                <a:effectLst/>
                <a:latin typeface="Amazon Ember Regular" charset="0"/>
                <a:ea typeface="+mn-ea"/>
                <a:cs typeface="+mn-cs"/>
              </a:rPr>
              <a:t>original personalization </a:t>
            </a:r>
            <a:r>
              <a:rPr lang="en-US" sz="1200" b="0" i="0" kern="1200" dirty="0">
                <a:solidFill>
                  <a:schemeClr val="tx1"/>
                </a:solidFill>
                <a:effectLst/>
                <a:latin typeface="Amazon Ember Regular" charset="0"/>
                <a:ea typeface="+mn-ea"/>
                <a:cs typeface="+mn-cs"/>
              </a:rPr>
              <a:t>model significantly over time and moved it to other products such as </a:t>
            </a:r>
            <a:r>
              <a:rPr lang="en-US" sz="1200" b="1" i="0" kern="1200" dirty="0">
                <a:solidFill>
                  <a:schemeClr val="tx1"/>
                </a:solidFill>
                <a:effectLst/>
                <a:latin typeface="Amazon Ember Regular" charset="0"/>
                <a:ea typeface="+mn-ea"/>
                <a:cs typeface="+mn-cs"/>
              </a:rPr>
              <a:t>Amazon Prime</a:t>
            </a:r>
            <a:r>
              <a:rPr lang="en-US" sz="1200" b="0" i="0" kern="1200" dirty="0">
                <a:solidFill>
                  <a:schemeClr val="tx1"/>
                </a:solidFill>
                <a:effectLst/>
                <a:latin typeface="Amazon Ember Regular" charset="0"/>
                <a:ea typeface="+mn-ea"/>
                <a:cs typeface="+mn-cs"/>
              </a:rPr>
              <a:t>.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use ML throughout our </a:t>
            </a:r>
            <a:r>
              <a:rPr lang="en-US" sz="1200" b="1" i="0" kern="1200" dirty="0">
                <a:solidFill>
                  <a:schemeClr val="tx1"/>
                </a:solidFill>
                <a:effectLst/>
                <a:latin typeface="Amazon Ember Regular" charset="0"/>
                <a:ea typeface="+mn-ea"/>
                <a:cs typeface="+mn-cs"/>
              </a:rPr>
              <a:t>fulfillment process </a:t>
            </a:r>
            <a:r>
              <a:rPr lang="en-US" sz="1200" b="0" i="0" kern="1200" dirty="0">
                <a:solidFill>
                  <a:schemeClr val="tx1"/>
                </a:solidFill>
                <a:effectLst/>
                <a:latin typeface="Amazon Ember Regular" charset="0"/>
                <a:ea typeface="+mn-ea"/>
                <a:cs typeface="+mn-cs"/>
              </a:rPr>
              <a:t>including developing a </a:t>
            </a:r>
            <a:r>
              <a:rPr lang="en-US" sz="1200" b="1" i="0" kern="1200" dirty="0">
                <a:solidFill>
                  <a:schemeClr val="tx1"/>
                </a:solidFill>
                <a:effectLst/>
                <a:latin typeface="Amazon Ember Regular" charset="0"/>
                <a:ea typeface="+mn-ea"/>
                <a:cs typeface="+mn-cs"/>
              </a:rPr>
              <a:t>forecast system </a:t>
            </a:r>
            <a:r>
              <a:rPr lang="en-US" sz="1200" b="0" i="0" kern="1200" dirty="0">
                <a:solidFill>
                  <a:schemeClr val="tx1"/>
                </a:solidFill>
                <a:effectLst/>
                <a:latin typeface="Amazon Ember Regular" charset="0"/>
                <a:ea typeface="+mn-ea"/>
                <a:cs typeface="+mn-cs"/>
              </a:rPr>
              <a:t>that can predict the </a:t>
            </a:r>
            <a:r>
              <a:rPr lang="en-US" sz="1200" b="1" i="0" kern="1200" dirty="0">
                <a:solidFill>
                  <a:schemeClr val="tx1"/>
                </a:solidFill>
                <a:effectLst/>
                <a:latin typeface="Amazon Ember Regular" charset="0"/>
                <a:ea typeface="+mn-ea"/>
                <a:cs typeface="+mn-cs"/>
              </a:rPr>
              <a:t>appropriate amount of demand for each product </a:t>
            </a:r>
            <a:r>
              <a:rPr lang="en-US" sz="1200" b="0" i="0" kern="1200" dirty="0">
                <a:solidFill>
                  <a:schemeClr val="tx1"/>
                </a:solidFill>
                <a:effectLst/>
                <a:latin typeface="Amazon Ember Regular" charset="0"/>
                <a:ea typeface="+mn-ea"/>
                <a:cs typeface="+mn-cs"/>
              </a:rPr>
              <a:t>we sell worldwide in order to deliver on our customer expectation on convenience, cost, and delivery speed.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developed </a:t>
            </a:r>
            <a:r>
              <a:rPr lang="en-US" sz="1200" b="1" i="0" kern="1200" dirty="0">
                <a:solidFill>
                  <a:schemeClr val="tx1"/>
                </a:solidFill>
                <a:effectLst/>
                <a:latin typeface="Amazon Ember Regular" charset="0"/>
                <a:ea typeface="+mn-ea"/>
                <a:cs typeface="+mn-cs"/>
              </a:rPr>
              <a:t>natural language processing </a:t>
            </a:r>
            <a:r>
              <a:rPr lang="en-US" sz="1200" b="0" i="0" kern="1200" dirty="0">
                <a:solidFill>
                  <a:schemeClr val="tx1"/>
                </a:solidFill>
                <a:effectLst/>
                <a:latin typeface="Amazon Ember Regular" charset="0"/>
                <a:ea typeface="+mn-ea"/>
                <a:cs typeface="+mn-cs"/>
              </a:rPr>
              <a:t>technology to give consumers an entirely new way to interact with technology through Alexa.</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We’re also developed ground breaking technology with </a:t>
            </a:r>
            <a:r>
              <a:rPr lang="en-US" sz="1200" b="1" i="0" kern="1200" dirty="0">
                <a:solidFill>
                  <a:schemeClr val="tx1"/>
                </a:solidFill>
                <a:effectLst/>
                <a:latin typeface="Amazon Ember Regular" charset="0"/>
                <a:ea typeface="+mn-ea"/>
                <a:cs typeface="+mn-cs"/>
              </a:rPr>
              <a:t>autonomous flight via Prime Air Drones </a:t>
            </a:r>
            <a:r>
              <a:rPr lang="en-US" sz="1200" b="0" i="0" kern="1200" dirty="0">
                <a:solidFill>
                  <a:schemeClr val="tx1"/>
                </a:solidFill>
                <a:effectLst/>
                <a:latin typeface="Amazon Ember Regular" charset="0"/>
                <a:ea typeface="+mn-ea"/>
                <a:cs typeface="+mn-cs"/>
              </a:rPr>
              <a:t>and using robotics in our fulfillment center to get packages to consumers faster.</a:t>
            </a:r>
          </a:p>
          <a:p>
            <a:pPr marL="0" lvl="0" indent="0">
              <a:buFont typeface="Arial" panose="020B0604020202020204" pitchFamily="34" charset="0"/>
              <a:buNone/>
            </a:pPr>
            <a:r>
              <a:rPr lang="en-US" sz="1200" b="0" i="0" u="sng" kern="1200" dirty="0">
                <a:solidFill>
                  <a:schemeClr val="tx1"/>
                </a:solidFill>
                <a:effectLst/>
                <a:latin typeface="Amazon Ember Regular" charset="0"/>
                <a:ea typeface="+mn-ea"/>
                <a:cs typeface="+mn-cs"/>
              </a:rPr>
              <a:t>Conclusion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This was a big culture change for us, but it’s something every organization can do.</a:t>
            </a:r>
            <a:endParaRPr lang="en-US" sz="1200" kern="1200" dirty="0">
              <a:solidFill>
                <a:schemeClr val="tx1"/>
              </a:solidFill>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endParaRPr lang="en-US" sz="12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50538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Bark &amp; Co is the parent company for </a:t>
            </a:r>
            <a:r>
              <a:rPr lang="en-US" dirty="0" err="1"/>
              <a:t>BarkShop</a:t>
            </a:r>
            <a:r>
              <a:rPr lang="en-US" dirty="0"/>
              <a:t>, an ecommerce site for dog treats and products, and </a:t>
            </a:r>
            <a:r>
              <a:rPr lang="en-US" dirty="0" err="1"/>
              <a:t>BarkBox</a:t>
            </a:r>
            <a:r>
              <a:rPr lang="en-US" dirty="0"/>
              <a:t>, a monthly pet subscription box. </a:t>
            </a:r>
          </a:p>
          <a:p>
            <a:pPr marL="171450" indent="-171450">
              <a:buFont typeface="Arial" panose="020B0604020202020204" pitchFamily="34" charset="0"/>
              <a:buChar char="•"/>
            </a:pPr>
            <a:r>
              <a:rPr lang="en-US" dirty="0"/>
              <a:t>Their engineering team wanted to ensure colleagues were correctly understanding the sentiment of their customers’ comments and feedback. </a:t>
            </a:r>
          </a:p>
          <a:p>
            <a:pPr marL="171450" indent="-171450">
              <a:buFont typeface="Arial" panose="020B0604020202020204" pitchFamily="34" charset="0"/>
              <a:buChar char="•"/>
            </a:pPr>
            <a:r>
              <a:rPr lang="en-US" dirty="0"/>
              <a:t>To do this, the company started using AWS Comprehend to analyze the custom, text-written responses they were receiving and were consequently able to better gauge what their pet-loving base was trying to say. </a:t>
            </a:r>
          </a:p>
          <a:p>
            <a:pPr marL="171450" indent="-171450">
              <a:buFont typeface="Arial" panose="020B0604020202020204" pitchFamily="34" charset="0"/>
              <a:buChar char="•"/>
            </a:pPr>
            <a:r>
              <a:rPr lang="en-US" dirty="0"/>
              <a:t>This has allowed them to respond faster to customer requests and feedback, improving the customer experience.</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4186686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88221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99833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documents that are not searchable at the moment in your corporate environment.</a:t>
            </a:r>
          </a:p>
          <a:p>
            <a:r>
              <a:rPr lang="en-US" dirty="0"/>
              <a:t>Wikis, different documents, emails and archives.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447220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100" b="1" dirty="0">
                <a:solidFill>
                  <a:schemeClr val="accent2"/>
                </a:solidFill>
              </a:rPr>
              <a:t>80%+</a:t>
            </a:r>
            <a:r>
              <a:rPr lang="en-US" sz="1100" dirty="0">
                <a:solidFill>
                  <a:schemeClr val="accent2"/>
                </a:solidFill>
              </a:rPr>
              <a:t> </a:t>
            </a:r>
            <a:r>
              <a:rPr lang="en-US" sz="1100" dirty="0"/>
              <a:t>of enterprise data is </a:t>
            </a:r>
            <a:r>
              <a:rPr lang="en-US" sz="1100" dirty="0">
                <a:solidFill>
                  <a:schemeClr val="accent2"/>
                </a:solidFill>
              </a:rPr>
              <a:t>unstructured.</a:t>
            </a:r>
            <a:endParaRPr lang="en-US" sz="1100" b="1" dirty="0">
              <a:solidFill>
                <a:schemeClr val="accent2"/>
              </a:solidFill>
            </a:endParaRPr>
          </a:p>
          <a:p>
            <a:pPr>
              <a:lnSpc>
                <a:spcPct val="120000"/>
              </a:lnSpc>
            </a:pPr>
            <a:r>
              <a:rPr lang="en-US" sz="1100" b="1" dirty="0">
                <a:solidFill>
                  <a:schemeClr val="accent2"/>
                </a:solidFill>
              </a:rPr>
              <a:t>Low accuracy: </a:t>
            </a:r>
            <a:r>
              <a:rPr lang="en-US" sz="1100" dirty="0">
                <a:solidFill>
                  <a:schemeClr val="tx1"/>
                </a:solidFill>
              </a:rPr>
              <a:t>Difficult to find accurate answers in unstructured data.</a:t>
            </a:r>
          </a:p>
          <a:p>
            <a:pPr>
              <a:lnSpc>
                <a:spcPct val="120000"/>
              </a:lnSpc>
            </a:pPr>
            <a:r>
              <a:rPr lang="en-US" sz="1100" b="1" dirty="0">
                <a:solidFill>
                  <a:schemeClr val="accent2"/>
                </a:solidFill>
              </a:rPr>
              <a:t>Keyword engines</a:t>
            </a:r>
          </a:p>
          <a:p>
            <a:pPr>
              <a:lnSpc>
                <a:spcPct val="120000"/>
              </a:lnSpc>
            </a:pPr>
            <a:r>
              <a:rPr lang="en-US" sz="1100" b="1" dirty="0">
                <a:solidFill>
                  <a:schemeClr val="accent2"/>
                </a:solidFill>
              </a:rPr>
              <a:t>Stale Search Results</a:t>
            </a:r>
            <a:r>
              <a:rPr lang="en-US" sz="1100" dirty="0">
                <a:solidFill>
                  <a:schemeClr val="accent2"/>
                </a:solidFill>
              </a:rPr>
              <a:t>: </a:t>
            </a:r>
            <a:r>
              <a:rPr lang="en-US" sz="1100" dirty="0"/>
              <a:t>Deploying a search engine that can learn and improve </a:t>
            </a:r>
            <a:br>
              <a:rPr lang="en-US" sz="1100" dirty="0"/>
            </a:br>
            <a:r>
              <a:rPr lang="en-US" sz="1100" dirty="0"/>
              <a:t>its models based on customer specific data is a difficult task to undertake for </a:t>
            </a:r>
            <a:br>
              <a:rPr lang="en-US" sz="1100" dirty="0"/>
            </a:br>
            <a:r>
              <a:rPr lang="en-US" sz="1100" dirty="0"/>
              <a:t>any enterprise.</a:t>
            </a:r>
            <a:endParaRPr lang="en-US" sz="1100" dirty="0">
              <a:solidFill>
                <a:schemeClr val="tx1"/>
              </a:solidFill>
            </a:endParaRPr>
          </a:p>
          <a:p>
            <a:pPr>
              <a:lnSpc>
                <a:spcPct val="120000"/>
              </a:lnSpc>
            </a:pPr>
            <a:r>
              <a:rPr lang="en-US" sz="1100" b="1" dirty="0">
                <a:solidFill>
                  <a:schemeClr val="accent2"/>
                </a:solidFill>
              </a:rPr>
              <a:t>Scattered data silos</a:t>
            </a:r>
            <a:r>
              <a:rPr lang="en-US" sz="1100" dirty="0">
                <a:solidFill>
                  <a:schemeClr val="accent2"/>
                </a:solidFill>
              </a:rPr>
              <a:t>: </a:t>
            </a:r>
            <a:r>
              <a:rPr lang="en-US" sz="1100" dirty="0"/>
              <a:t>Vast amounts of text stored in many formats and spread across disjointed data sources, onsite and in the cloud. difficult to setup, because each silo has its own indexing and data format</a:t>
            </a:r>
            <a:endParaRPr lang="en-US" sz="1100" b="1" dirty="0"/>
          </a:p>
          <a:p>
            <a:pPr>
              <a:lnSpc>
                <a:spcPct val="120000"/>
              </a:lnSpc>
            </a:pPr>
            <a:r>
              <a:rPr lang="en-US" sz="1100" b="1" dirty="0">
                <a:solidFill>
                  <a:schemeClr val="accent2"/>
                </a:solidFill>
              </a:rPr>
              <a:t>Complex</a:t>
            </a:r>
            <a:r>
              <a:rPr lang="en-US" sz="1100" dirty="0">
                <a:solidFill>
                  <a:schemeClr val="accent2"/>
                </a:solidFill>
              </a:rPr>
              <a:t> </a:t>
            </a:r>
            <a:r>
              <a:rPr lang="en-US" sz="1100" dirty="0"/>
              <a:t>implementations.</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201602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More time searching than working</a:t>
            </a:r>
          </a:p>
          <a:p>
            <a:pPr marL="342900" indent="-342900">
              <a:buFont typeface="Arial" panose="020B0604020202020204" pitchFamily="34" charset="0"/>
              <a:buChar char="•"/>
            </a:pPr>
            <a:r>
              <a:rPr lang="en-US" dirty="0"/>
              <a:t>Not being able to find the right information can also increase the risk and liability</a:t>
            </a:r>
          </a:p>
          <a:p>
            <a:pPr marL="342900" indent="-342900">
              <a:buFont typeface="Arial" panose="020B0604020202020204" pitchFamily="34" charset="0"/>
              <a:buChar char="•"/>
            </a:pPr>
            <a:r>
              <a:rPr lang="en-US" dirty="0"/>
              <a:t>Ex: call center</a:t>
            </a:r>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797054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Amazon Kendra is an enterprise search engine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4254713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1828686" rtl="0" latinLnBrk="0">
              <a:lnSpc>
                <a:spcPct val="90000"/>
              </a:lnSpc>
              <a:spcBef>
                <a:spcPts val="600"/>
              </a:spcBef>
            </a:pPr>
            <a:r>
              <a:rPr lang="en-US" dirty="0"/>
              <a:t>Kendra addresses the three most critical challenges of enterprise search today:</a:t>
            </a:r>
          </a:p>
          <a:p>
            <a:pPr marL="342900" indent="-342900" algn="l" defTabSz="1828686" rtl="0" latinLnBrk="0">
              <a:lnSpc>
                <a:spcPct val="90000"/>
              </a:lnSpc>
              <a:spcBef>
                <a:spcPts val="600"/>
              </a:spcBef>
              <a:buAutoNum type="arabicParenR"/>
            </a:pPr>
            <a:r>
              <a:rPr lang="en-US" b="1" dirty="0"/>
              <a:t>easy to implement</a:t>
            </a:r>
          </a:p>
          <a:p>
            <a:pPr marL="342900" lvl="5" indent="-342900" algn="l" defTabSz="1828686" rtl="0" latinLnBrk="0">
              <a:lnSpc>
                <a:spcPct val="90000"/>
              </a:lnSpc>
              <a:spcBef>
                <a:spcPts val="600"/>
              </a:spcBef>
              <a:buFont typeface="+mj-lt"/>
              <a:buAutoNum type="arabicPeriod"/>
            </a:pPr>
            <a:r>
              <a:rPr lang="en-US" dirty="0"/>
              <a:t>Setup is entirely through the console</a:t>
            </a:r>
          </a:p>
          <a:p>
            <a:pPr marL="342900" lvl="5" indent="-342900" algn="l" defTabSz="1828686" rtl="0" latinLnBrk="0">
              <a:lnSpc>
                <a:spcPct val="90000"/>
              </a:lnSpc>
              <a:spcBef>
                <a:spcPts val="600"/>
              </a:spcBef>
              <a:buFont typeface="+mj-lt"/>
              <a:buAutoNum type="arabicPeriod"/>
            </a:pPr>
            <a:r>
              <a:rPr lang="en-US" b="0" dirty="0"/>
              <a:t>Connectors eliminate integration efforts,</a:t>
            </a:r>
            <a:r>
              <a:rPr lang="en-US" dirty="0"/>
              <a:t> just provide credentials and it will create a consolidated index. No more information silos. </a:t>
            </a:r>
          </a:p>
          <a:p>
            <a:pPr marL="342900" lvl="5" indent="-342900" algn="l" defTabSz="1828686" rtl="0" latinLnBrk="0">
              <a:lnSpc>
                <a:spcPct val="90000"/>
              </a:lnSpc>
              <a:spcBef>
                <a:spcPts val="600"/>
              </a:spcBef>
              <a:buFont typeface="+mj-lt"/>
              <a:buAutoNum type="arabicPeriod"/>
            </a:pPr>
            <a:r>
              <a:rPr lang="en-US" dirty="0"/>
              <a:t>Kendra also indexes </a:t>
            </a:r>
            <a:r>
              <a:rPr lang="en-US" b="1" dirty="0"/>
              <a:t>FAQs</a:t>
            </a:r>
            <a:r>
              <a:rPr lang="en-US" dirty="0"/>
              <a:t> separately. </a:t>
            </a:r>
          </a:p>
          <a:p>
            <a:pPr marL="342900" lvl="5" indent="-342900" algn="l" defTabSz="1828686" rtl="0" latinLnBrk="0">
              <a:lnSpc>
                <a:spcPct val="90000"/>
              </a:lnSpc>
              <a:spcBef>
                <a:spcPts val="600"/>
              </a:spcBef>
              <a:buFont typeface="+mj-lt"/>
              <a:buAutoNum type="arabicPeriod"/>
            </a:pPr>
            <a:r>
              <a:rPr lang="en-US" dirty="0"/>
              <a:t>Then, just </a:t>
            </a:r>
            <a:r>
              <a:rPr lang="en-US" b="1" dirty="0"/>
              <a:t>sync and index</a:t>
            </a:r>
            <a:r>
              <a:rPr lang="en-US" dirty="0"/>
              <a:t>!</a:t>
            </a:r>
          </a:p>
          <a:p>
            <a:pPr marL="342900" marR="0" lvl="0" indent="-342900" algn="l" defTabSz="1828686" rtl="0" eaLnBrk="1" fontAlgn="auto" latinLnBrk="0" hangingPunct="1">
              <a:lnSpc>
                <a:spcPct val="90000"/>
              </a:lnSpc>
              <a:spcBef>
                <a:spcPts val="600"/>
              </a:spcBef>
              <a:spcAft>
                <a:spcPts val="0"/>
              </a:spcAft>
              <a:buClrTx/>
              <a:buSzTx/>
              <a:buFontTx/>
              <a:buAutoNum type="arabicParenR"/>
              <a:tabLst/>
              <a:defRPr/>
            </a:pPr>
            <a:r>
              <a:rPr lang="en-US" b="1" dirty="0"/>
              <a:t>highly accurate </a:t>
            </a:r>
            <a:r>
              <a:rPr lang="en-US" dirty="0"/>
              <a:t>– It doesn’t just index. </a:t>
            </a:r>
            <a:r>
              <a:rPr lang="en-US" b="0" dirty="0"/>
              <a:t>Kendra uses ML and NLU to identify the </a:t>
            </a:r>
            <a:r>
              <a:rPr lang="en-US" b="1" u="sng" dirty="0"/>
              <a:t>concepts (like time, people and places) </a:t>
            </a:r>
            <a:r>
              <a:rPr lang="en-US" b="0" u="none" dirty="0"/>
              <a:t>and relationships between documents</a:t>
            </a:r>
            <a:r>
              <a:rPr lang="en-US" b="1" dirty="0"/>
              <a:t>. </a:t>
            </a:r>
            <a:r>
              <a:rPr lang="en-US" b="0" dirty="0"/>
              <a:t>Kendra pulls all that data in, understands the concepts and relationships within the data and</a:t>
            </a:r>
            <a:r>
              <a:rPr lang="en-US" b="1" dirty="0"/>
              <a:t> builds an index that can answer questions. Unlike the world wide web, </a:t>
            </a:r>
            <a:r>
              <a:rPr lang="en-US" b="0" dirty="0"/>
              <a:t>where you can rely on the structure of HTML and links between documents, that structure doesn’t exist in the enterprise</a:t>
            </a:r>
            <a:endParaRPr lang="en-US" dirty="0"/>
          </a:p>
          <a:p>
            <a:pPr marL="342900" marR="0" lvl="0" indent="-342900" algn="l" defTabSz="1828686" rtl="0" eaLnBrk="1" fontAlgn="auto" latinLnBrk="0" hangingPunct="1">
              <a:lnSpc>
                <a:spcPct val="90000"/>
              </a:lnSpc>
              <a:spcBef>
                <a:spcPts val="600"/>
              </a:spcBef>
              <a:spcAft>
                <a:spcPts val="0"/>
              </a:spcAft>
              <a:buClrTx/>
              <a:buSzTx/>
              <a:buFontTx/>
              <a:buAutoNum type="arabicParenR"/>
              <a:tabLst/>
              <a:defRPr/>
            </a:pPr>
            <a:r>
              <a:rPr lang="en-US" b="1" dirty="0"/>
              <a:t>continuously improving </a:t>
            </a:r>
            <a:r>
              <a:rPr lang="en-US" dirty="0"/>
              <a:t>- </a:t>
            </a:r>
            <a:r>
              <a:rPr lang="en-US" b="1" dirty="0"/>
              <a:t>And that index can be set to refresh at regular intervals</a:t>
            </a:r>
          </a:p>
          <a:p>
            <a:pPr marL="0" indent="0">
              <a:buNone/>
            </a:pP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299868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Natural language, more intuitive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Factoid </a:t>
            </a:r>
            <a:r>
              <a:rPr lang="en-US" sz="1920" b="0" i="0" kern="1200" dirty="0">
                <a:solidFill>
                  <a:schemeClr val="tx1"/>
                </a:solidFill>
                <a:effectLst/>
                <a:latin typeface="Amazon Ember Regular" charset="0"/>
                <a:ea typeface="+mn-ea"/>
                <a:cs typeface="+mn-cs"/>
              </a:rPr>
              <a:t>(who, what, when, where) will return an answer or highlight the interesting part of </a:t>
            </a:r>
            <a:r>
              <a:rPr lang="en-US" sz="1920" b="0" i="0" kern="1200" dirty="0" err="1">
                <a:solidFill>
                  <a:schemeClr val="tx1"/>
                </a:solidFill>
                <a:effectLst/>
                <a:latin typeface="Amazon Ember Regular" charset="0"/>
                <a:ea typeface="+mn-ea"/>
                <a:cs typeface="+mn-cs"/>
              </a:rPr>
              <a:t>annswer</a:t>
            </a:r>
            <a:endParaRPr lang="en-US" sz="1920" b="0" i="0" kern="1200" dirty="0">
              <a:solidFill>
                <a:schemeClr val="tx1"/>
              </a:solidFill>
              <a:effectLst/>
              <a:latin typeface="Amazon Ember Regular"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D</a:t>
            </a:r>
            <a:r>
              <a:rPr lang="en-US" dirty="0"/>
              <a:t>escriptive (</a:t>
            </a:r>
            <a:r>
              <a:rPr lang="en-US" sz="1920" b="0" i="0" kern="1200" dirty="0">
                <a:solidFill>
                  <a:schemeClr val="tx1"/>
                </a:solidFill>
                <a:effectLst/>
                <a:latin typeface="Amazon Ember Regular" charset="0"/>
                <a:ea typeface="+mn-ea"/>
                <a:cs typeface="+mn-cs"/>
              </a:rPr>
              <a:t>How do I connect my Echo Plus to my network?)</a:t>
            </a:r>
            <a:endParaRPr lang="en-US"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Keywords based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Query auto-completion</a:t>
            </a:r>
            <a:r>
              <a:rPr lang="en-US" sz="1920" b="0" i="0" kern="1200" baseline="30000" dirty="0">
                <a:solidFill>
                  <a:schemeClr val="tx1"/>
                </a:solidFill>
                <a:effectLst/>
                <a:latin typeface="Amazon Ember Regular" charset="0"/>
                <a:ea typeface="+mn-ea"/>
                <a:cs typeface="+mn-cs"/>
              </a:rPr>
              <a:t> coming soon </a:t>
            </a:r>
            <a:r>
              <a:rPr lang="en-US" sz="1920" b="0" i="0" kern="1200" dirty="0">
                <a:solidFill>
                  <a:schemeClr val="tx1"/>
                </a:solidFill>
                <a:effectLst/>
                <a:latin typeface="Amazon Ember Regular" charset="0"/>
                <a:ea typeface="+mn-ea"/>
                <a:cs typeface="+mn-cs"/>
              </a:rPr>
              <a:t>, reduces the search time (25%), guide to more precise an already asked questions</a:t>
            </a:r>
            <a:endParaRPr lang="en-US"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to dive little into the core capabilities that address “accuracy”, Kendra provides a more intuitive way to search your data. Natural language questions provide more clarity and more precise answers. Keyword search are supported as well of course.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Factoid, descriptive, keyword based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920" b="0" i="0" kern="1200" dirty="0">
                <a:solidFill>
                  <a:schemeClr val="tx1"/>
                </a:solidFill>
                <a:effectLst/>
                <a:latin typeface="Amazon Ember Regular" charset="0"/>
                <a:ea typeface="+mn-ea"/>
                <a:cs typeface="+mn-cs"/>
              </a:rPr>
              <a:t>Natural language &amp; keyword support</a:t>
            </a:r>
          </a:p>
          <a:p>
            <a:r>
              <a:rPr lang="en-US" sz="1920" b="0" i="0" kern="1200" dirty="0">
                <a:solidFill>
                  <a:schemeClr val="tx1"/>
                </a:solidFill>
                <a:effectLst/>
                <a:latin typeface="Amazon Ember Regular" charset="0"/>
                <a:ea typeface="+mn-ea"/>
                <a:cs typeface="+mn-cs"/>
              </a:rPr>
              <a:t>Amazon Kendra's ability to understand natural language questions is at the core of its search engine, so end users have the ability to search for general keywords like "health benefits" or more specific natural language questions like "how long is maternity leave?”. Kendra will return specific answers like "14 weeks", or for the more general searches Kendra will return the most relevant passage and related documents. Natural language enables you to get more specific answers from anywhere in your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920" b="0" i="0" kern="1200" dirty="0">
                <a:solidFill>
                  <a:schemeClr val="tx1"/>
                </a:solidFill>
                <a:effectLst/>
                <a:latin typeface="Amazon Ember Regular" charset="0"/>
                <a:ea typeface="+mn-ea"/>
                <a:cs typeface="+mn-cs"/>
              </a:rPr>
              <a:t>Query auto-completion</a:t>
            </a:r>
            <a:r>
              <a:rPr lang="en-US" sz="1920" b="0" i="0" kern="1200" baseline="30000" dirty="0">
                <a:solidFill>
                  <a:schemeClr val="tx1"/>
                </a:solidFill>
                <a:effectLst/>
                <a:latin typeface="Amazon Ember Regular" charset="0"/>
                <a:ea typeface="+mn-ea"/>
                <a:cs typeface="+mn-cs"/>
              </a:rPr>
              <a:t> coming soon</a:t>
            </a: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Amazon Kendra includes the functionality to auto-complete an end user’s search query. Query auto-completion not only helps the user reduce typing by about 25%, it also helps them by guiding them towards more precise and commonly asked questions. More precise questions typically result in more relevant and useful answers. For example, if you start typing "Where is" in the search box, Kendra can suggest options like "Where is the IT desk?", or "Where is the cafeteria?" and other related commonly asked questions, to complete the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57</a:t>
            </a:fld>
            <a:endParaRPr lang="en-CA"/>
          </a:p>
        </p:txBody>
      </p:sp>
    </p:spTree>
    <p:extLst>
      <p:ext uri="{BB962C8B-B14F-4D97-AF65-F5344CB8AC3E}">
        <p14:creationId xmlns:p14="http://schemas.microsoft.com/office/powerpoint/2010/main" val="2856544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Better enterprise search is about providing better answers. To deliver this, Kendra uses three core components to find the best answers in your 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supported: </a:t>
            </a:r>
            <a:r>
              <a:rPr lang="en-US" sz="1920" b="0" i="0" kern="1200" dirty="0">
                <a:solidFill>
                  <a:schemeClr val="tx1"/>
                </a:solidFill>
                <a:effectLst/>
                <a:latin typeface="Amazon Ember Regular" charset="0"/>
                <a:ea typeface="+mn-ea"/>
                <a:cs typeface="+mn-cs"/>
              </a:rPr>
              <a:t>unstructured and semi-structured data in .html, MS Office (.doc, .ppt), PDF, and text formats.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Reading comprehension: the answer is automatically extracted from the most relevant document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FAQ matching: upload a list of FAQs to Kendra to provide direct answers to common questions your end users are asking. Kendra will find the closest question to the search query and return the corresponding answer.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Document ranking: to complement the extracted answers, Amazon Kendra uses a </a:t>
            </a:r>
            <a:r>
              <a:rPr lang="en-US" sz="1920" b="1" i="0" kern="1200" dirty="0">
                <a:solidFill>
                  <a:schemeClr val="tx1"/>
                </a:solidFill>
                <a:effectLst/>
                <a:latin typeface="Amazon Ember Regular" charset="0"/>
                <a:ea typeface="+mn-ea"/>
                <a:cs typeface="+mn-cs"/>
              </a:rPr>
              <a:t>deep learning based semantic search model </a:t>
            </a:r>
            <a:r>
              <a:rPr lang="en-US" sz="1920" b="0" i="0" kern="1200" dirty="0">
                <a:solidFill>
                  <a:schemeClr val="tx1"/>
                </a:solidFill>
                <a:effectLst/>
                <a:latin typeface="Amazon Ember Regular" charset="0"/>
                <a:ea typeface="+mn-ea"/>
                <a:cs typeface="+mn-cs"/>
              </a:rPr>
              <a:t>to return a ranked list of relevant documents. This provides the end user a more exhaustive list of content to explore should they need more information.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r>
              <a:rPr lang="en-US" sz="1920" b="0" i="0" kern="1200" dirty="0">
                <a:solidFill>
                  <a:schemeClr val="tx1"/>
                </a:solidFill>
                <a:effectLst/>
                <a:latin typeface="Amazon Ember Regular" charset="0"/>
                <a:ea typeface="+mn-ea"/>
                <a:cs typeface="+mn-cs"/>
              </a:rPr>
              <a:t>Reading comprehension &amp; FAQ matching</a:t>
            </a:r>
          </a:p>
          <a:p>
            <a:r>
              <a:rPr lang="en-US" sz="1920" b="0" i="0" kern="1200" dirty="0">
                <a:solidFill>
                  <a:schemeClr val="tx1"/>
                </a:solidFill>
                <a:effectLst/>
                <a:latin typeface="Amazon Ember Regular" charset="0"/>
                <a:ea typeface="+mn-ea"/>
                <a:cs typeface="+mn-cs"/>
              </a:rPr>
              <a:t>Amazon Kendra can extract specific answers from unstructured data. No pre-training is required, you simply point Kendra at your content and Kendra will provide specific answers to natural language queries like "how do I configure my VPN?" where the answer is automatically extracted from the most relevant document. You can also upload a list of FAQs to Kendra to provide direct answers to common questions your end users are asking. Kendra will find the closest question to the search query and return the corresponding answer.</a:t>
            </a:r>
          </a:p>
          <a:p>
            <a:endParaRPr lang="en-US" dirty="0"/>
          </a:p>
          <a:p>
            <a:r>
              <a:rPr lang="en-US" sz="1920" b="0" i="0" kern="1200" dirty="0">
                <a:solidFill>
                  <a:schemeClr val="tx1"/>
                </a:solidFill>
                <a:effectLst/>
                <a:latin typeface="Amazon Ember Regular" charset="0"/>
                <a:ea typeface="+mn-ea"/>
                <a:cs typeface="+mn-cs"/>
              </a:rPr>
              <a:t>Document ranking</a:t>
            </a:r>
          </a:p>
          <a:p>
            <a:r>
              <a:rPr lang="en-US" sz="1920" b="0" i="0" kern="1200" dirty="0">
                <a:solidFill>
                  <a:schemeClr val="tx1"/>
                </a:solidFill>
                <a:effectLst/>
                <a:latin typeface="Amazon Ember Regular" charset="0"/>
                <a:ea typeface="+mn-ea"/>
                <a:cs typeface="+mn-cs"/>
              </a:rPr>
              <a:t>To complement the extracted answers, Amazon Kendra uses a deep learning based semantic search model to return a ranked list of relevant documents. This provides the end user a more exhaustive list of content to explore should they need more information.</a:t>
            </a:r>
          </a:p>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58</a:t>
            </a:fld>
            <a:endParaRPr lang="en-CA"/>
          </a:p>
        </p:txBody>
      </p:sp>
    </p:spTree>
    <p:extLst>
      <p:ext uri="{BB962C8B-B14F-4D97-AF65-F5344CB8AC3E}">
        <p14:creationId xmlns:p14="http://schemas.microsoft.com/office/powerpoint/2010/main" val="3105567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itself is an example of a company that went through a </a:t>
            </a:r>
            <a:r>
              <a:rPr lang="en-US" sz="1200" b="1" i="0" kern="1200" dirty="0">
                <a:solidFill>
                  <a:schemeClr val="tx1"/>
                </a:solidFill>
                <a:effectLst/>
                <a:latin typeface="Amazon Ember Regular" charset="0"/>
                <a:ea typeface="+mn-ea"/>
                <a:cs typeface="+mn-cs"/>
              </a:rPr>
              <a:t>multi-year machine learning journey </a:t>
            </a:r>
            <a:r>
              <a:rPr lang="en-US" sz="1200" b="0" i="0" kern="1200" dirty="0">
                <a:solidFill>
                  <a:schemeClr val="tx1"/>
                </a:solidFill>
                <a:effectLst/>
                <a:latin typeface="Amazon Ember Regular" charset="0"/>
                <a:ea typeface="+mn-ea"/>
                <a:cs typeface="+mn-cs"/>
              </a:rPr>
              <a:t>in order to be the ML-driven company you see today. And it</a:t>
            </a:r>
            <a:r>
              <a:rPr lang="en-US" sz="1200" b="0" i="0" kern="1200" baseline="0" dirty="0">
                <a:solidFill>
                  <a:schemeClr val="tx1"/>
                </a:solidFill>
                <a:effectLst/>
                <a:latin typeface="Amazon Ember Regular" charset="0"/>
                <a:ea typeface="+mn-ea"/>
                <a:cs typeface="+mn-cs"/>
              </a:rPr>
              <a:t> did this by bringing domain and technical experts together to ‘</a:t>
            </a:r>
            <a:r>
              <a:rPr lang="en-US" sz="1200" b="1" i="0" kern="1200" baseline="0" dirty="0">
                <a:solidFill>
                  <a:schemeClr val="tx1"/>
                </a:solidFill>
                <a:effectLst/>
                <a:latin typeface="Amazon Ember Regular" charset="0"/>
                <a:ea typeface="+mn-ea"/>
                <a:cs typeface="+mn-cs"/>
              </a:rPr>
              <a:t>work backwards</a:t>
            </a:r>
            <a:r>
              <a:rPr lang="en-US" sz="1200" b="0" i="0" kern="1200" baseline="0" dirty="0">
                <a:solidFill>
                  <a:schemeClr val="tx1"/>
                </a:solidFill>
                <a:effectLst/>
                <a:latin typeface="Amazon Ember Regular" charset="0"/>
                <a:ea typeface="+mn-ea"/>
                <a:cs typeface="+mn-cs"/>
              </a:rPr>
              <a:t>’ from the customer problem. </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had been applying ML in areas such as </a:t>
            </a:r>
            <a:r>
              <a:rPr lang="en-US" sz="1200" b="1" i="0" kern="1200" dirty="0">
                <a:solidFill>
                  <a:schemeClr val="tx1"/>
                </a:solidFill>
                <a:effectLst/>
                <a:latin typeface="Amazon Ember Regular" charset="0"/>
                <a:ea typeface="+mn-ea"/>
                <a:cs typeface="+mn-cs"/>
              </a:rPr>
              <a:t>personalization and supply chain for more than 20 years</a:t>
            </a:r>
            <a:r>
              <a:rPr lang="en-US" sz="1200" b="0" i="0" kern="120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ML is an integral part of Amazon. </a:t>
            </a:r>
          </a:p>
          <a:p>
            <a:pPr marL="0" lvl="0" indent="0">
              <a:buFont typeface="Arial" panose="020B0604020202020204" pitchFamily="34" charset="0"/>
              <a:buNone/>
            </a:pPr>
            <a:r>
              <a:rPr lang="en-US" sz="1200" b="0" i="0" u="sng" kern="1200" dirty="0">
                <a:solidFill>
                  <a:schemeClr val="tx1"/>
                </a:solidFill>
                <a:effectLst/>
                <a:latin typeface="Amazon Ember Regular" charset="0"/>
                <a:ea typeface="+mn-ea"/>
                <a:cs typeface="+mn-cs"/>
              </a:rPr>
              <a:t>4 examples: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improved that </a:t>
            </a:r>
            <a:r>
              <a:rPr lang="en-US" sz="1200" b="1" i="0" kern="1200" dirty="0">
                <a:solidFill>
                  <a:schemeClr val="tx1"/>
                </a:solidFill>
                <a:effectLst/>
                <a:latin typeface="Amazon Ember Regular" charset="0"/>
                <a:ea typeface="+mn-ea"/>
                <a:cs typeface="+mn-cs"/>
              </a:rPr>
              <a:t>original personalization </a:t>
            </a:r>
            <a:r>
              <a:rPr lang="en-US" sz="1200" b="0" i="0" kern="1200" dirty="0">
                <a:solidFill>
                  <a:schemeClr val="tx1"/>
                </a:solidFill>
                <a:effectLst/>
                <a:latin typeface="Amazon Ember Regular" charset="0"/>
                <a:ea typeface="+mn-ea"/>
                <a:cs typeface="+mn-cs"/>
              </a:rPr>
              <a:t>model significantly over time and moved it to other products such as </a:t>
            </a:r>
            <a:r>
              <a:rPr lang="en-US" sz="1200" b="1" i="0" kern="1200" dirty="0">
                <a:solidFill>
                  <a:schemeClr val="tx1"/>
                </a:solidFill>
                <a:effectLst/>
                <a:latin typeface="Amazon Ember Regular" charset="0"/>
                <a:ea typeface="+mn-ea"/>
                <a:cs typeface="+mn-cs"/>
              </a:rPr>
              <a:t>Amazon Prime</a:t>
            </a:r>
            <a:r>
              <a:rPr lang="en-US" sz="1200" b="0" i="0" kern="1200" dirty="0">
                <a:solidFill>
                  <a:schemeClr val="tx1"/>
                </a:solidFill>
                <a:effectLst/>
                <a:latin typeface="Amazon Ember Regular" charset="0"/>
                <a:ea typeface="+mn-ea"/>
                <a:cs typeface="+mn-cs"/>
              </a:rPr>
              <a:t>.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use ML throughout our </a:t>
            </a:r>
            <a:r>
              <a:rPr lang="en-US" sz="1200" b="1" i="0" kern="1200" dirty="0">
                <a:solidFill>
                  <a:schemeClr val="tx1"/>
                </a:solidFill>
                <a:effectLst/>
                <a:latin typeface="Amazon Ember Regular" charset="0"/>
                <a:ea typeface="+mn-ea"/>
                <a:cs typeface="+mn-cs"/>
              </a:rPr>
              <a:t>fulfillment process </a:t>
            </a:r>
            <a:r>
              <a:rPr lang="en-US" sz="1200" b="0" i="0" kern="1200" dirty="0">
                <a:solidFill>
                  <a:schemeClr val="tx1"/>
                </a:solidFill>
                <a:effectLst/>
                <a:latin typeface="Amazon Ember Regular" charset="0"/>
                <a:ea typeface="+mn-ea"/>
                <a:cs typeface="+mn-cs"/>
              </a:rPr>
              <a:t>including developing a </a:t>
            </a:r>
            <a:r>
              <a:rPr lang="en-US" sz="1200" b="1" i="0" kern="1200" dirty="0">
                <a:solidFill>
                  <a:schemeClr val="tx1"/>
                </a:solidFill>
                <a:effectLst/>
                <a:latin typeface="Amazon Ember Regular" charset="0"/>
                <a:ea typeface="+mn-ea"/>
                <a:cs typeface="+mn-cs"/>
              </a:rPr>
              <a:t>forecast system </a:t>
            </a:r>
            <a:r>
              <a:rPr lang="en-US" sz="1200" b="0" i="0" kern="1200" dirty="0">
                <a:solidFill>
                  <a:schemeClr val="tx1"/>
                </a:solidFill>
                <a:effectLst/>
                <a:latin typeface="Amazon Ember Regular" charset="0"/>
                <a:ea typeface="+mn-ea"/>
                <a:cs typeface="+mn-cs"/>
              </a:rPr>
              <a:t>that can predict the </a:t>
            </a:r>
            <a:r>
              <a:rPr lang="en-US" sz="1200" b="1" i="0" kern="1200" dirty="0">
                <a:solidFill>
                  <a:schemeClr val="tx1"/>
                </a:solidFill>
                <a:effectLst/>
                <a:latin typeface="Amazon Ember Regular" charset="0"/>
                <a:ea typeface="+mn-ea"/>
                <a:cs typeface="+mn-cs"/>
              </a:rPr>
              <a:t>appropriate amount of demand for each product </a:t>
            </a:r>
            <a:r>
              <a:rPr lang="en-US" sz="1200" b="0" i="0" kern="1200" dirty="0">
                <a:solidFill>
                  <a:schemeClr val="tx1"/>
                </a:solidFill>
                <a:effectLst/>
                <a:latin typeface="Amazon Ember Regular" charset="0"/>
                <a:ea typeface="+mn-ea"/>
                <a:cs typeface="+mn-cs"/>
              </a:rPr>
              <a:t>we sell worldwide in order to deliver on our customer expectation on convenience, cost, and delivery speed.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developed </a:t>
            </a:r>
            <a:r>
              <a:rPr lang="en-US" sz="1200" b="1" i="0" kern="1200" dirty="0">
                <a:solidFill>
                  <a:schemeClr val="tx1"/>
                </a:solidFill>
                <a:effectLst/>
                <a:latin typeface="Amazon Ember Regular" charset="0"/>
                <a:ea typeface="+mn-ea"/>
                <a:cs typeface="+mn-cs"/>
              </a:rPr>
              <a:t>natural language processing </a:t>
            </a:r>
            <a:r>
              <a:rPr lang="en-US" sz="1200" b="0" i="0" kern="1200" dirty="0">
                <a:solidFill>
                  <a:schemeClr val="tx1"/>
                </a:solidFill>
                <a:effectLst/>
                <a:latin typeface="Amazon Ember Regular" charset="0"/>
                <a:ea typeface="+mn-ea"/>
                <a:cs typeface="+mn-cs"/>
              </a:rPr>
              <a:t>technology to give consumers an entirely new way to interact with technology through Alexa.</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We’re also developed ground breaking technology with </a:t>
            </a:r>
            <a:r>
              <a:rPr lang="en-US" sz="1200" b="1" i="0" kern="1200" dirty="0">
                <a:solidFill>
                  <a:schemeClr val="tx1"/>
                </a:solidFill>
                <a:effectLst/>
                <a:latin typeface="Amazon Ember Regular" charset="0"/>
                <a:ea typeface="+mn-ea"/>
                <a:cs typeface="+mn-cs"/>
              </a:rPr>
              <a:t>autonomous flight via Prime Air Drones </a:t>
            </a:r>
            <a:r>
              <a:rPr lang="en-US" sz="1200" b="0" i="0" kern="1200" dirty="0">
                <a:solidFill>
                  <a:schemeClr val="tx1"/>
                </a:solidFill>
                <a:effectLst/>
                <a:latin typeface="Amazon Ember Regular" charset="0"/>
                <a:ea typeface="+mn-ea"/>
                <a:cs typeface="+mn-cs"/>
              </a:rPr>
              <a:t>and using robotics in our fulfillment center to get packages to consumers faster.</a:t>
            </a:r>
          </a:p>
          <a:p>
            <a:pPr marL="0" lvl="0" indent="0">
              <a:buFont typeface="Arial" panose="020B0604020202020204" pitchFamily="34" charset="0"/>
              <a:buNone/>
            </a:pPr>
            <a:r>
              <a:rPr lang="en-US" sz="1200" b="0" i="0" u="sng" kern="1200" dirty="0">
                <a:solidFill>
                  <a:schemeClr val="tx1"/>
                </a:solidFill>
                <a:effectLst/>
                <a:latin typeface="Amazon Ember Regular" charset="0"/>
                <a:ea typeface="+mn-ea"/>
                <a:cs typeface="+mn-cs"/>
              </a:rPr>
              <a:t>Conclusion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This was a big culture change for us, but it’s something every organization can do.</a:t>
            </a:r>
            <a:endParaRPr lang="en-US" sz="12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14956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You can further fine tune and extend Kendra's domain-specific understanding by providing your own synonym lists (coming soon). You just upload a file with your specific terminology and Kendra will use these synonyms to enrich user searches.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Kendra offers domain specific expertise for </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IT</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Financial services</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Insurance</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Pharmaceuticals</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Industrial manufacturing</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Energy</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Legal</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Media and entertainment</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Travel and hospitality</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Health</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Human resources</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News</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Telecommunications</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Mining</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Food and Beverage</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Automotive</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You can further fine tune and extend Kendra's domain-specific understanding by providing your own synonym lists (coming soon). You just upload a file with your specific terminology and Kendra will use these synonyms to enrich user searches.</a:t>
            </a:r>
            <a:endParaRPr lang="en-US" dirty="0"/>
          </a:p>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59</a:t>
            </a:fld>
            <a:endParaRPr lang="en-CA"/>
          </a:p>
        </p:txBody>
      </p:sp>
    </p:spTree>
    <p:extLst>
      <p:ext uri="{BB962C8B-B14F-4D97-AF65-F5344CB8AC3E}">
        <p14:creationId xmlns:p14="http://schemas.microsoft.com/office/powerpoint/2010/main" val="3537014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Incremental </a:t>
            </a:r>
            <a:r>
              <a:rPr lang="en-US" sz="1920" b="0" i="0" kern="1200" dirty="0" err="1">
                <a:solidFill>
                  <a:schemeClr val="tx1"/>
                </a:solidFill>
                <a:effectLst/>
                <a:latin typeface="Amazon Ember Regular" charset="0"/>
                <a:ea typeface="+mn-ea"/>
                <a:cs typeface="+mn-cs"/>
              </a:rPr>
              <a:t>learning</a:t>
            </a:r>
            <a:r>
              <a:rPr lang="en-US" sz="1920" b="0" i="0" kern="1200" baseline="30000" dirty="0" err="1">
                <a:solidFill>
                  <a:schemeClr val="tx1"/>
                </a:solidFill>
                <a:effectLst/>
                <a:latin typeface="Amazon Ember Regular" charset="0"/>
                <a:ea typeface="+mn-ea"/>
                <a:cs typeface="+mn-cs"/>
              </a:rPr>
              <a:t>coming</a:t>
            </a:r>
            <a:r>
              <a:rPr lang="en-US" sz="1920" b="0" i="0" kern="1200" baseline="30000" dirty="0">
                <a:solidFill>
                  <a:schemeClr val="tx1"/>
                </a:solidFill>
                <a:effectLst/>
                <a:latin typeface="Amazon Ember Regular" charset="0"/>
                <a:ea typeface="+mn-ea"/>
                <a:cs typeface="+mn-cs"/>
              </a:rPr>
              <a:t> soon</a:t>
            </a:r>
            <a:r>
              <a:rPr lang="en-US" sz="1920" b="0" i="0" kern="1200" dirty="0">
                <a:solidFill>
                  <a:schemeClr val="tx1"/>
                </a:solidFill>
                <a:effectLst/>
                <a:latin typeface="Amazon Ember Regular" charset="0"/>
                <a:ea typeface="+mn-ea"/>
                <a:cs typeface="+mn-cs"/>
              </a:rPr>
              <a:t>: Kendra can learn how to prioritize certain documents based on the interest.</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Analytics and ongoing </a:t>
            </a:r>
            <a:r>
              <a:rPr lang="en-US" sz="1920" b="0" i="0" kern="1200" dirty="0" err="1">
                <a:solidFill>
                  <a:schemeClr val="tx1"/>
                </a:solidFill>
                <a:effectLst/>
                <a:latin typeface="Amazon Ember Regular" charset="0"/>
                <a:ea typeface="+mn-ea"/>
                <a:cs typeface="+mn-cs"/>
              </a:rPr>
              <a:t>improvement</a:t>
            </a:r>
            <a:r>
              <a:rPr lang="en-US" sz="1920" b="0" i="0" kern="1200" baseline="30000" dirty="0" err="1">
                <a:solidFill>
                  <a:schemeClr val="tx1"/>
                </a:solidFill>
                <a:effectLst/>
                <a:latin typeface="Amazon Ember Regular" charset="0"/>
                <a:ea typeface="+mn-ea"/>
                <a:cs typeface="+mn-cs"/>
              </a:rPr>
              <a:t>coming</a:t>
            </a:r>
            <a:r>
              <a:rPr lang="en-US" sz="1920" b="0" i="0" kern="1200" baseline="30000" dirty="0">
                <a:solidFill>
                  <a:schemeClr val="tx1"/>
                </a:solidFill>
                <a:effectLst/>
                <a:latin typeface="Amazon Ember Regular" charset="0"/>
                <a:ea typeface="+mn-ea"/>
                <a:cs typeface="+mn-cs"/>
              </a:rPr>
              <a:t> soon</a:t>
            </a:r>
            <a:r>
              <a:rPr lang="en-US" sz="1920" b="0" i="0" kern="1200" dirty="0">
                <a:solidFill>
                  <a:schemeClr val="tx1"/>
                </a:solidFill>
                <a:effectLst/>
                <a:latin typeface="Amazon Ember Regular" charset="0"/>
                <a:ea typeface="+mn-ea"/>
                <a:cs typeface="+mn-cs"/>
              </a:rPr>
              <a:t>:</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Amazon Kendra captures the activities during searches (clicks, thumbs up or down) and will surface metrics and insights to you so that you can take action to make improvements. Kendra provides basic operational metrics like top queries, top documents, and queries per day. Kendra will also provide common quality metrics such as Mean Reciprocal Rank (MRR) and explicit feedback, i.e. thumbs up or down counts. </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20" b="0" i="0" kern="1200" dirty="0">
                <a:solidFill>
                  <a:schemeClr val="tx1"/>
                </a:solidFill>
                <a:effectLst/>
                <a:latin typeface="Amazon Ember Regular" charset="0"/>
                <a:ea typeface="+mn-ea"/>
                <a:cs typeface="+mn-cs"/>
              </a:rPr>
              <a:t>You can use this information to create more relevant FAQs, boost certain data sources with more authoritative content, or train your customer support teams on commonly asked questions.</a:t>
            </a:r>
          </a:p>
          <a:p>
            <a:pPr marL="342900" indent="-342900">
              <a:buFont typeface="Arial" panose="020B0604020202020204" pitchFamily="34" charset="0"/>
              <a:buChar char="•"/>
            </a:pPr>
            <a:endParaRPr lang="en-US" sz="1920" b="0" i="0" kern="1200" dirty="0">
              <a:solidFill>
                <a:schemeClr val="tx1"/>
              </a:solidFill>
              <a:effectLst/>
              <a:latin typeface="Amazon Ember Regular" charset="0"/>
              <a:ea typeface="+mn-ea"/>
              <a:cs typeface="+mn-cs"/>
            </a:endParaRP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Incremental learning</a:t>
            </a:r>
            <a:r>
              <a:rPr lang="en-US" sz="1920" b="0" i="0" kern="1200" baseline="30000" dirty="0">
                <a:solidFill>
                  <a:schemeClr val="tx1"/>
                </a:solidFill>
                <a:effectLst/>
                <a:latin typeface="Amazon Ember Regular" charset="0"/>
                <a:ea typeface="+mn-ea"/>
                <a:cs typeface="+mn-cs"/>
              </a:rPr>
              <a:t> coming soon</a:t>
            </a: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Amazon Kendra's machine learning models are regularly retrained and tuned for each customer by capturing end-user search patterns and feedback. For example, when users search for “How do I change my health benefits?", multiple HR and benefit documents will compete for a top spot. Although more recent documents can be ranked higher in the list, this criteria alone might not be sufficient to win the top spot on the list. However, as interest grows for the latest year’s enrollment instructions and users start opening it more than the older ones, the Kendra model will learn to increasingly prioritize the new document towards the top of the list.</a:t>
            </a:r>
          </a:p>
          <a:p>
            <a:endParaRPr lang="en-US" dirty="0"/>
          </a:p>
          <a:p>
            <a:r>
              <a:rPr lang="en-US" sz="1920" b="0" i="0" kern="1200" dirty="0">
                <a:solidFill>
                  <a:schemeClr val="tx1"/>
                </a:solidFill>
                <a:effectLst/>
                <a:latin typeface="Amazon Ember Regular" charset="0"/>
                <a:ea typeface="+mn-ea"/>
                <a:cs typeface="+mn-cs"/>
              </a:rPr>
              <a:t>Analytics and ongoing improvement</a:t>
            </a:r>
            <a:r>
              <a:rPr lang="en-US" sz="1920" b="0" i="0" kern="1200" baseline="30000" dirty="0">
                <a:solidFill>
                  <a:schemeClr val="tx1"/>
                </a:solidFill>
                <a:effectLst/>
                <a:latin typeface="Amazon Ember Regular" charset="0"/>
                <a:ea typeface="+mn-ea"/>
                <a:cs typeface="+mn-cs"/>
              </a:rPr>
              <a:t> coming soon</a:t>
            </a: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In order to provide a continuously improving search experience, Amazon Kendra captures the activities during searches (clicks, thumbs up or down) and will surface metrics and insights to you so that you can take action to make improvements. Kendra provides basic operational metrics like top queries, top documents, and queries per day. Kendra will also provide common quality metrics such as Mean Reciprocal Rank (MRR) and explicit feedback, i.e. thumbs up or down counts. You can use this information to create more relevant FAQs, boost certain data sources with more authoritative content, or train your customer support teams on commonly asked questions.</a:t>
            </a:r>
          </a:p>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60</a:t>
            </a:fld>
            <a:endParaRPr lang="en-CA"/>
          </a:p>
        </p:txBody>
      </p:sp>
    </p:spTree>
    <p:extLst>
      <p:ext uri="{BB962C8B-B14F-4D97-AF65-F5344CB8AC3E}">
        <p14:creationId xmlns:p14="http://schemas.microsoft.com/office/powerpoint/2010/main" val="695008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dirty="0"/>
              <a:t>Continuous Improvement and incremental learning. Kendra improves automatically over time:</a:t>
            </a:r>
          </a:p>
          <a:p>
            <a:pPr marL="171450" indent="-171450">
              <a:buFont typeface="Arial" panose="020B0604020202020204" pitchFamily="34" charset="0"/>
              <a:buChar char="•"/>
            </a:pPr>
            <a:r>
              <a:rPr lang="en-US" dirty="0"/>
              <a:t>Captures click-through and user feedback</a:t>
            </a:r>
          </a:p>
          <a:p>
            <a:pPr marL="171450" indent="-171450">
              <a:buFont typeface="Arial" panose="020B0604020202020204" pitchFamily="34" charset="0"/>
              <a:buChar char="•"/>
            </a:pPr>
            <a:r>
              <a:rPr lang="en-US" dirty="0"/>
              <a:t>Retrains models periodically</a:t>
            </a:r>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61</a:t>
            </a:fld>
            <a:endParaRPr lang="en-CA"/>
          </a:p>
        </p:txBody>
      </p:sp>
    </p:spTree>
    <p:extLst>
      <p:ext uri="{BB962C8B-B14F-4D97-AF65-F5344CB8AC3E}">
        <p14:creationId xmlns:p14="http://schemas.microsoft.com/office/powerpoint/2010/main" val="3689944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62</a:t>
            </a:fld>
            <a:endParaRPr lang="en-CA"/>
          </a:p>
        </p:txBody>
      </p:sp>
    </p:spTree>
    <p:extLst>
      <p:ext uri="{BB962C8B-B14F-4D97-AF65-F5344CB8AC3E}">
        <p14:creationId xmlns:p14="http://schemas.microsoft.com/office/powerpoint/2010/main" val="3031277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Using connectors is quick and easy, you just add data sources to your Kendra index and select the connector type. Connectors will maintain document access rights and can be scheduled to automatically sync your index with your data source, so you're always securely searching through the most up to date content. </a:t>
            </a:r>
          </a:p>
          <a:p>
            <a:endParaRPr lang="en-LU" dirty="0"/>
          </a:p>
        </p:txBody>
      </p:sp>
      <p:sp>
        <p:nvSpPr>
          <p:cNvPr id="4" name="Slide Number Placeholder 3"/>
          <p:cNvSpPr>
            <a:spLocks noGrp="1"/>
          </p:cNvSpPr>
          <p:nvPr>
            <p:ph type="sldNum" sz="quarter" idx="5"/>
          </p:nvPr>
        </p:nvSpPr>
        <p:spPr/>
        <p:txBody>
          <a:bodyPr/>
          <a:lstStyle/>
          <a:p>
            <a:fld id="{2B20620A-227D-4A9C-B954-7529B959CAC1}" type="slidenum">
              <a:rPr lang="en-US" smtClean="0"/>
              <a:t>63</a:t>
            </a:fld>
            <a:endParaRPr lang="en-US"/>
          </a:p>
        </p:txBody>
      </p:sp>
    </p:spTree>
    <p:extLst>
      <p:ext uri="{BB962C8B-B14F-4D97-AF65-F5344CB8AC3E}">
        <p14:creationId xmlns:p14="http://schemas.microsoft.com/office/powerpoint/2010/main" val="3052631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Yellow highlighted – available in preview</a:t>
            </a:r>
          </a:p>
          <a:p>
            <a:pPr marL="0" indent="0">
              <a:buNone/>
            </a:pPr>
            <a:r>
              <a:rPr lang="en-US" dirty="0"/>
              <a:t>Green highlighted – available by GA</a:t>
            </a:r>
          </a:p>
          <a:p>
            <a:pPr marL="0" indent="0">
              <a:buNone/>
            </a:pPr>
            <a:r>
              <a:rPr lang="en-US" dirty="0"/>
              <a:t>Non highlighted – available later in 2020. More to be announced as well</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924505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Relevance tuning</a:t>
            </a:r>
          </a:p>
          <a:p>
            <a:r>
              <a:rPr lang="en-US" sz="1920" b="0" i="0" kern="1200" dirty="0">
                <a:solidFill>
                  <a:schemeClr val="tx1"/>
                </a:solidFill>
                <a:effectLst/>
                <a:latin typeface="Amazon Ember Regular" charset="0"/>
                <a:ea typeface="+mn-ea"/>
                <a:cs typeface="+mn-cs"/>
              </a:rPr>
              <a:t>You can boost certain fields in your index in order to assign more importance to specific responses. Amazon Kendra allows you to tune for specific data sources or document freshness. For example, when searching for “When is </a:t>
            </a:r>
            <a:r>
              <a:rPr lang="en-US" sz="1920" b="0" i="0" kern="1200" dirty="0" err="1">
                <a:solidFill>
                  <a:schemeClr val="tx1"/>
                </a:solidFill>
                <a:effectLst/>
                <a:latin typeface="Amazon Ember Regular" charset="0"/>
                <a:ea typeface="+mn-ea"/>
                <a:cs typeface="+mn-cs"/>
              </a:rPr>
              <a:t>re:invent</a:t>
            </a:r>
            <a:r>
              <a:rPr lang="en-US" sz="1920" b="0" i="0" kern="1200" dirty="0">
                <a:solidFill>
                  <a:schemeClr val="tx1"/>
                </a:solidFill>
                <a:effectLst/>
                <a:latin typeface="Amazon Ember Regular" charset="0"/>
                <a:ea typeface="+mn-ea"/>
                <a:cs typeface="+mn-cs"/>
              </a:rPr>
              <a:t>?” you can boost the relevance of document freshness so that the 2019 dates are the suggested answer. Or, you could boost a more reputable data source in an index of research reports. Kendra also supports boosting documents based on a vote or view count, which is common in forums and other support type knowledge bases. Combining these boosting features would, for example, boost documents that are not only viewed more often but that are also more recent, like trending news or updates.</a:t>
            </a:r>
          </a:p>
          <a:p>
            <a:endParaRPr lang="en-US" dirty="0"/>
          </a:p>
          <a:p>
            <a:endParaRPr lang="en-US" dirty="0"/>
          </a:p>
        </p:txBody>
      </p:sp>
      <p:sp>
        <p:nvSpPr>
          <p:cNvPr id="4" name="Header Placeholder 3"/>
          <p:cNvSpPr>
            <a:spLocks noGrp="1"/>
          </p:cNvSpPr>
          <p:nvPr>
            <p:ph type="hdr" sz="quarter" idx="10"/>
          </p:nvPr>
        </p:nvSpPr>
        <p:spPr/>
        <p:txBody>
          <a:bodyPr/>
          <a:lstStyle/>
          <a:p>
            <a:r>
              <a:rPr lang="it-IT"/>
              <a:t>SKO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65</a:t>
            </a:fld>
            <a:endParaRPr lang="en-CA"/>
          </a:p>
        </p:txBody>
      </p:sp>
    </p:spTree>
    <p:extLst>
      <p:ext uri="{BB962C8B-B14F-4D97-AF65-F5344CB8AC3E}">
        <p14:creationId xmlns:p14="http://schemas.microsoft.com/office/powerpoint/2010/main" val="1056143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mn-lt"/>
                <a:ea typeface="+mn-ea"/>
                <a:cs typeface="+mn-cs"/>
              </a:rPr>
              <a:t>Synonyms can be useful in the following scenarios:</a:t>
            </a:r>
          </a:p>
          <a:p>
            <a:pPr marL="171450" indent="-171450">
              <a:buFont typeface="Arial" panose="020B0604020202020204" pitchFamily="34" charset="0"/>
              <a:buChar char="•"/>
            </a:pPr>
            <a:r>
              <a:rPr lang="en-GB" sz="900" b="0" i="0" u="none" strike="noStrike" kern="1200" dirty="0">
                <a:solidFill>
                  <a:schemeClr val="tx1"/>
                </a:solidFill>
                <a:effectLst/>
                <a:latin typeface="+mn-lt"/>
                <a:ea typeface="+mn-ea"/>
                <a:cs typeface="+mn-cs"/>
              </a:rPr>
              <a:t>Specialized terms that are not traditional English language synonyms such as NLP, Natural Language Processing.</a:t>
            </a:r>
          </a:p>
          <a:p>
            <a:pPr marL="171450" indent="-171450">
              <a:buFont typeface="Arial" panose="020B0604020202020204" pitchFamily="34" charset="0"/>
              <a:buChar char="•"/>
            </a:pPr>
            <a:r>
              <a:rPr lang="en-GB" sz="900" b="0" i="0" u="none" strike="noStrike" kern="1200" dirty="0">
                <a:solidFill>
                  <a:schemeClr val="tx1"/>
                </a:solidFill>
                <a:effectLst/>
                <a:latin typeface="+mn-lt"/>
                <a:ea typeface="+mn-ea"/>
                <a:cs typeface="+mn-cs"/>
              </a:rPr>
              <a:t>Proper nouns with complex semantic associations. These are nouns that the general public are unlikely to understand, for example, in machine learning, cost, loss, model performance.</a:t>
            </a:r>
          </a:p>
          <a:p>
            <a:pPr marL="171450" indent="-171450">
              <a:buFont typeface="Arial" panose="020B0604020202020204" pitchFamily="34" charset="0"/>
              <a:buChar char="•"/>
            </a:pPr>
            <a:r>
              <a:rPr lang="en-GB" sz="900" b="0" i="0" u="none" strike="noStrike" kern="1200" dirty="0">
                <a:solidFill>
                  <a:schemeClr val="tx1"/>
                </a:solidFill>
                <a:effectLst/>
                <a:latin typeface="+mn-lt"/>
                <a:ea typeface="+mn-ea"/>
                <a:cs typeface="+mn-cs"/>
              </a:rPr>
              <a:t>Different forms of product names, for example, Elastic Compute Cloud, EC2.</a:t>
            </a:r>
          </a:p>
          <a:p>
            <a:pPr marL="171450" indent="-171450">
              <a:buFont typeface="Arial" panose="020B0604020202020204" pitchFamily="34" charset="0"/>
              <a:buChar char="•"/>
            </a:pPr>
            <a:r>
              <a:rPr lang="en-GB" sz="900" b="0" i="0" u="none" strike="noStrike" kern="1200" dirty="0">
                <a:solidFill>
                  <a:schemeClr val="tx1"/>
                </a:solidFill>
                <a:effectLst/>
                <a:latin typeface="+mn-lt"/>
                <a:ea typeface="+mn-ea"/>
                <a:cs typeface="+mn-cs"/>
              </a:rPr>
              <a:t>Domain-specific concept terms for product names, for example, Route53, DNS.</a:t>
            </a:r>
          </a:p>
          <a:p>
            <a:endParaRPr lang="en-LU" dirty="0"/>
          </a:p>
        </p:txBody>
      </p:sp>
      <p:sp>
        <p:nvSpPr>
          <p:cNvPr id="4" name="Slide Number Placeholder 3"/>
          <p:cNvSpPr>
            <a:spLocks noGrp="1"/>
          </p:cNvSpPr>
          <p:nvPr>
            <p:ph type="sldNum" sz="quarter" idx="5"/>
          </p:nvPr>
        </p:nvSpPr>
        <p:spPr/>
        <p:txBody>
          <a:bodyPr/>
          <a:lstStyle/>
          <a:p>
            <a:fld id="{2B20620A-227D-4A9C-B954-7529B959CAC1}" type="slidenum">
              <a:rPr lang="en-US" smtClean="0"/>
              <a:t>66</a:t>
            </a:fld>
            <a:endParaRPr lang="en-US"/>
          </a:p>
        </p:txBody>
      </p:sp>
    </p:spTree>
    <p:extLst>
      <p:ext uri="{BB962C8B-B14F-4D97-AF65-F5344CB8AC3E}">
        <p14:creationId xmlns:p14="http://schemas.microsoft.com/office/powerpoint/2010/main" val="409143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97103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7434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mission is to</a:t>
            </a:r>
            <a:r>
              <a:rPr lang="en-US" baseline="0" dirty="0"/>
              <a:t> take our rich experience and expertise with machine learning across Amazon and put it in the hands of all organizations--every developer, data scientist, </a:t>
            </a:r>
            <a:r>
              <a:rPr lang="en-US" baseline="0" dirty="0" err="1"/>
              <a:t>reseacher</a:t>
            </a:r>
            <a:r>
              <a:rPr lang="en-US" baseline="0" dirty="0"/>
              <a:t>. </a:t>
            </a:r>
          </a:p>
          <a:p>
            <a:pPr marL="171450" indent="-171450">
              <a:buFont typeface="Arial" panose="020B0604020202020204" pitchFamily="34" charset="0"/>
              <a:buChar char="•"/>
            </a:pPr>
            <a:r>
              <a:rPr lang="en-US" baseline="0" dirty="0"/>
              <a:t>Said another way, we want to simplify machine learning.  We want to make it easy for all developers to easily build intelligent applications</a:t>
            </a:r>
            <a:endParaRPr lang="en-US" dirty="0"/>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563820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204313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a:t>
            </a:r>
            <a:r>
              <a:rPr lang="en-US" baseline="0" dirty="0"/>
              <a:t> the clip -</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300767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69439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Content moderation guidelines are nuanced, highly dependent on the context, and vary between countries. This can make it difficult for ML to maintain high accuracy. </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834217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994331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49983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25540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0225953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National Health Service, Business Services Authority (NHS BSA) is part of the UK National Health Service. It provides a range of support services to NHS organizations, NHS contractors and patients. As part of its payment services, they process 54 million paper prescriptions and other healthcare documents per month.</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4967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5/4/2021 4:52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57151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46075" y="382588"/>
            <a:ext cx="6318250" cy="3554412"/>
          </a:xfrm>
          <a:prstGeom prst="rect">
            <a:avLst/>
          </a:prstGeom>
        </p:spPr>
        <p:txBody>
          <a:bodyPr/>
          <a:lstStyle/>
          <a:p>
            <a:endParaRPr/>
          </a:p>
        </p:txBody>
      </p:sp>
      <p:sp>
        <p:nvSpPr>
          <p:cNvPr id="466" name="Shape 466"/>
          <p:cNvSpPr>
            <a:spLocks noGrp="1"/>
          </p:cNvSpPr>
          <p:nvPr>
            <p:ph type="body" sz="quarter" idx="1"/>
          </p:nvPr>
        </p:nvSpPr>
        <p:spPr>
          <a:xfrm>
            <a:off x="738618" y="4123164"/>
            <a:ext cx="5608320" cy="3660458"/>
          </a:xfrm>
          <a:prstGeom prst="rect">
            <a:avLst/>
          </a:prstGeom>
        </p:spPr>
        <p:txBody>
          <a:bodyPr/>
          <a:lstStyle/>
          <a:p>
            <a:pPr marL="184668" indent="-184668">
              <a:buFont typeface="Arial" panose="020B0604020202020204" pitchFamily="34" charset="0"/>
              <a:buChar char="•"/>
            </a:pPr>
            <a:r>
              <a:rPr lang="en-US" sz="800" dirty="0"/>
              <a:t>And this</a:t>
            </a:r>
            <a:r>
              <a:rPr lang="en-US" sz="800" baseline="0" dirty="0"/>
              <a:t> approach resonates with our customers</a:t>
            </a:r>
          </a:p>
          <a:p>
            <a:pPr marL="184668" indent="-184668">
              <a:buFont typeface="Arial" panose="020B0604020202020204" pitchFamily="34" charset="0"/>
              <a:buChar char="•"/>
            </a:pPr>
            <a:r>
              <a:rPr lang="en-US" sz="800" dirty="0"/>
              <a:t>More ML happens on AWS than anywhere else.</a:t>
            </a:r>
            <a:r>
              <a:rPr lang="en-US" sz="800" baseline="0" dirty="0"/>
              <a:t> F</a:t>
            </a:r>
            <a:r>
              <a:rPr lang="en-US" sz="800" dirty="0"/>
              <a:t>rom the largest enterprise through to the hottest startups, AWS has over twice the number of machine learning based public references than any other provider. </a:t>
            </a:r>
          </a:p>
          <a:p>
            <a:pPr marL="184668" indent="-184668">
              <a:buFont typeface="Arial" panose="020B0604020202020204" pitchFamily="34" charset="0"/>
              <a:buChar char="•"/>
            </a:pPr>
            <a:r>
              <a:rPr lang="en-US" sz="800" dirty="0"/>
              <a:t>Companies are working</a:t>
            </a:r>
            <a:r>
              <a:rPr lang="en-US" sz="800" baseline="0" dirty="0"/>
              <a:t> with us to build solutions that are core to their business. </a:t>
            </a:r>
          </a:p>
          <a:p>
            <a:pPr marL="184668" indent="-184668">
              <a:buFont typeface="Arial" panose="020B0604020202020204" pitchFamily="34" charset="0"/>
              <a:buChar char="•"/>
            </a:pPr>
            <a:r>
              <a:rPr lang="en-US" sz="800" baseline="0" dirty="0"/>
              <a:t>Verizon, PWC, Intel, Domino's, Pinterest, Toyota, Airbnb, Comcast, Samsung, Slack, Formula 1, Fender, Kia, 3M,...</a:t>
            </a:r>
          </a:p>
          <a:p>
            <a:pPr marL="184668" indent="-184668">
              <a:buFont typeface="Arial" panose="020B0604020202020204" pitchFamily="34" charset="0"/>
              <a:buChar char="•"/>
            </a:pPr>
            <a:endParaRPr lang="en-US" sz="800" baseline="0" dirty="0"/>
          </a:p>
          <a:p>
            <a:pPr marL="184668" indent="-184668">
              <a:buFont typeface="Arial" panose="020B0604020202020204" pitchFamily="34" charset="0"/>
              <a:buChar char="•"/>
            </a:pPr>
            <a:endParaRPr lang="en-US" sz="800" baseline="0" dirty="0"/>
          </a:p>
          <a:p>
            <a:pPr marL="178027" indent="-178027">
              <a:buFont typeface="Arial" panose="020B0604020202020204" pitchFamily="34" charset="0"/>
              <a:buChar char="•"/>
            </a:pPr>
            <a:r>
              <a:rPr lang="en-US" sz="800" dirty="0">
                <a:latin typeface="+mn-lt"/>
                <a:cs typeface="Calibri" panose="020F0502020204030204" pitchFamily="34" charset="0"/>
              </a:rPr>
              <a:t>NASCAR uses Amazon </a:t>
            </a:r>
            <a:r>
              <a:rPr lang="en-US" sz="800" dirty="0" err="1">
                <a:latin typeface="+mn-lt"/>
                <a:cs typeface="Calibri" panose="020F0502020204030204" pitchFamily="34" charset="0"/>
              </a:rPr>
              <a:t>SageMaker</a:t>
            </a:r>
            <a:r>
              <a:rPr lang="en-US" sz="800" dirty="0">
                <a:latin typeface="+mn-lt"/>
                <a:cs typeface="Calibri" panose="020F0502020204030204" pitchFamily="34" charset="0"/>
              </a:rPr>
              <a:t>, Amazon </a:t>
            </a:r>
            <a:r>
              <a:rPr lang="en-US" sz="800" dirty="0" err="1">
                <a:latin typeface="+mn-lt"/>
                <a:cs typeface="Calibri" panose="020F0502020204030204" pitchFamily="34" charset="0"/>
              </a:rPr>
              <a:t>Rekognition</a:t>
            </a:r>
            <a:r>
              <a:rPr lang="en-US" sz="800" dirty="0">
                <a:latin typeface="+mn-lt"/>
                <a:cs typeface="Calibri" panose="020F0502020204030204" pitchFamily="34" charset="0"/>
              </a:rPr>
              <a:t>, and Amazon Transcribe to enhance metadata and captions for their new video series, saving thousands of hours of manual search time and better surfacing video clips to their 80 million fans. </a:t>
            </a:r>
          </a:p>
          <a:p>
            <a:pPr marL="178027" indent="-178027">
              <a:buFont typeface="Arial" panose="020B0604020202020204" pitchFamily="34" charset="0"/>
              <a:buChar char="•"/>
            </a:pPr>
            <a:r>
              <a:rPr lang="en-US" sz="800" dirty="0">
                <a:latin typeface="+mn-lt"/>
                <a:cs typeface="Calibri" panose="020F0502020204030204" pitchFamily="34" charset="0"/>
              </a:rPr>
              <a:t>Intuit uses Amazon </a:t>
            </a:r>
            <a:r>
              <a:rPr lang="en-US" sz="800" dirty="0" err="1">
                <a:latin typeface="+mn-lt"/>
                <a:cs typeface="Calibri" panose="020F0502020204030204" pitchFamily="34" charset="0"/>
              </a:rPr>
              <a:t>SageMaker</a:t>
            </a:r>
            <a:r>
              <a:rPr lang="en-US" sz="800" dirty="0">
                <a:latin typeface="+mn-lt"/>
                <a:cs typeface="Calibri" panose="020F0502020204030204" pitchFamily="34" charset="0"/>
              </a:rPr>
              <a:t> for </a:t>
            </a:r>
            <a:r>
              <a:rPr lang="en-US" sz="800" dirty="0" err="1">
                <a:latin typeface="+mn-lt"/>
                <a:cs typeface="Calibri" panose="020F0502020204030204" pitchFamily="34" charset="0"/>
              </a:rPr>
              <a:t>ExpenseFinder</a:t>
            </a:r>
            <a:r>
              <a:rPr lang="en-US" sz="800" dirty="0">
                <a:latin typeface="+mn-lt"/>
                <a:cs typeface="Calibri" panose="020F0502020204030204" pitchFamily="34" charset="0"/>
              </a:rPr>
              <a:t>, which automatically pulls a year’s worth of bank transactions and finds deductible business expenses through their machine learning algorithm, identifying on average $4,300 in business expenses that it can save each customer. </a:t>
            </a:r>
          </a:p>
          <a:p>
            <a:pPr marL="178027" indent="-178027">
              <a:buFont typeface="Arial" panose="020B0604020202020204" pitchFamily="34" charset="0"/>
              <a:buChar char="•"/>
            </a:pPr>
            <a:r>
              <a:rPr lang="en-US" sz="800" dirty="0">
                <a:latin typeface="+mn-lt"/>
                <a:cs typeface="Calibri" panose="020F0502020204030204" pitchFamily="34" charset="0"/>
              </a:rPr>
              <a:t>And lastly is invention, which allows our customers to move from evolutionary improvements to revolutionary innovations. This happens when they leverage their vast industry knowledge coupled with AI/ML to think of ways to bring new products, new categories and even new businesses to market. Convoy, a Seattle-based logistics company, is building their entire company and value proposition off the use of machine learning. The company is disrupting the inefficient trucking model by using machine learning to automate it. Convoy uses machine learning to provide better matches for shippers and truckers, allowing them to move freight more efficiently—and lowering costs for both parties—using Convoy’s matching system.</a:t>
            </a:r>
          </a:p>
          <a:p>
            <a:pPr marL="178027" indent="-178027">
              <a:buFont typeface="Arial" panose="020B0604020202020204" pitchFamily="34" charset="0"/>
              <a:buChar char="•"/>
            </a:pPr>
            <a:r>
              <a:rPr lang="en-GB" sz="800" kern="1200" dirty="0">
                <a:latin typeface="Calibri" panose="020F0502020204030204" pitchFamily="34" charset="0"/>
                <a:ea typeface="+mn-ea"/>
                <a:cs typeface="Calibri" panose="020F0502020204030204" pitchFamily="34" charset="0"/>
              </a:rPr>
              <a:t>Cerner is tapping into AWS’s deep portfolio of machine learning and AI services to surface insights that will help their healthcare provider customers streamline operations and provide more personalized patient care. </a:t>
            </a:r>
            <a:r>
              <a:rPr lang="en-US" sz="800" kern="1200" dirty="0">
                <a:latin typeface="Calibri" panose="020F0502020204030204" pitchFamily="34" charset="0"/>
                <a:ea typeface="+mn-ea"/>
                <a:cs typeface="Calibri" panose="020F0502020204030204" pitchFamily="34" charset="0"/>
              </a:rPr>
              <a:t>They’ve already developed a model that predicts </a:t>
            </a:r>
            <a:r>
              <a:rPr lang="en-US" sz="800" kern="1200" dirty="0">
                <a:latin typeface="Calibri" panose="020F0502020204030204" pitchFamily="34" charset="0"/>
                <a:ea typeface="+mn-ea"/>
                <a:cs typeface="Calibri" panose="020F0502020204030204" pitchFamily="34" charset="0"/>
                <a:hlinkClick r:id="rId3"/>
              </a:rPr>
              <a:t>Congestive Heart Failure</a:t>
            </a:r>
            <a:r>
              <a:rPr lang="en-US" sz="800" kern="1200" dirty="0">
                <a:latin typeface="Calibri" panose="020F0502020204030204" pitchFamily="34" charset="0"/>
                <a:cs typeface="Calibri" panose="020F0502020204030204" pitchFamily="34" charset="0"/>
              </a:rPr>
              <a:t> up to 15 months before clinical manifestation. Pairing this predictive tool with real-time integration in to individual health records can support provider decision making in real-time. </a:t>
            </a:r>
          </a:p>
        </p:txBody>
      </p:sp>
      <p:sp>
        <p:nvSpPr>
          <p:cNvPr id="2" name="Header Placeholder 1"/>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9888568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19110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296010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636411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888297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5/4/2021 4:52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87</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23102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https://aws.amazon.com/blogs/machine-learning/build-a-social-media-dashboard-using-machine-learning-and-bi-services/</a:t>
            </a:r>
            <a:endParaRPr lang="en-GB" dirty="0"/>
          </a:p>
          <a:p>
            <a:endParaRPr lang="en-GB" dirty="0"/>
          </a:p>
          <a:p>
            <a:r>
              <a:rPr lang="en-GB" dirty="0">
                <a:hlinkClick r:id="rId4"/>
              </a:rPr>
              <a:t>https://aws.amazon.com/solutions/implementations/ai-driven-social-media-dashboard/</a:t>
            </a:r>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2022833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064248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Performs topic </a:t>
            </a:r>
            <a:r>
              <a:rPr lang="en-GB" sz="1920" b="0" i="0" kern="1200" dirty="0" err="1">
                <a:solidFill>
                  <a:schemeClr val="tx1"/>
                </a:solidFill>
                <a:effectLst/>
                <a:latin typeface="Amazon Ember Regular" charset="0"/>
                <a:ea typeface="+mn-ea"/>
                <a:cs typeface="+mn-cs"/>
              </a:rPr>
              <a:t>modeling</a:t>
            </a:r>
            <a:r>
              <a:rPr lang="en-GB" sz="1920" b="0" i="0" kern="1200" dirty="0">
                <a:solidFill>
                  <a:schemeClr val="tx1"/>
                </a:solidFill>
                <a:effectLst/>
                <a:latin typeface="Amazon Ember Regular" charset="0"/>
                <a:ea typeface="+mn-ea"/>
                <a:cs typeface="+mn-cs"/>
              </a:rPr>
              <a:t> to detect dominant topics: identifies the terms that collectively form a topic from within customer feedback</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Identifies the sentiment of what customers are saying: uses contextual semantic search to understand the nature of online discussions</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Determines if images associated with your brand contain unsafe content: detects unsafe and negative imagery in content</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Helps customers identify insights in near real-time: uses a visualization dashboard to better understand context, threats, and opportunities almost instantly</a:t>
            </a:r>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729611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aws.amazon.com</a:t>
            </a:r>
            <a:r>
              <a:rPr lang="en-GB" dirty="0"/>
              <a:t>/solutions/implementations/discovering-hot-topics-using-machine-learning/?did=</a:t>
            </a:r>
            <a:r>
              <a:rPr lang="en-GB" dirty="0" err="1"/>
              <a:t>sl_card</a:t>
            </a:r>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643498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White House Historical Association is a private, non-profit organization with a mission to enhance the public's understanding, appreciation, and enjoyment of the White House. They use Amazon </a:t>
            </a:r>
            <a:r>
              <a:rPr lang="en-US" dirty="0" err="1"/>
              <a:t>Rekognition</a:t>
            </a:r>
            <a:r>
              <a:rPr lang="en-US" dirty="0"/>
              <a:t> to power the Presidential Lookalike tool, letting users upload a selfie to see which President or First Lady they most resemble.</a:t>
            </a:r>
          </a:p>
          <a:p>
            <a:endParaRPr lang="en-US" dirty="0"/>
          </a:p>
          <a:p>
            <a:r>
              <a:rPr lang="en-US" dirty="0"/>
              <a:t>More: </a:t>
            </a:r>
            <a:r>
              <a:rPr lang="en-US" dirty="0">
                <a:hlinkClick r:id="rId3"/>
              </a:rPr>
              <a:t>https://aws.amazon.com/solutions/case-studies/white-house-historical-association/</a:t>
            </a:r>
            <a:endParaRPr lang="en-US" dirty="0"/>
          </a:p>
          <a:p>
            <a:endParaRPr lang="en-US" dirty="0"/>
          </a:p>
          <a:p>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49848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800" b="0" i="0" u="none" strike="noStrike" kern="1200" dirty="0">
                <a:solidFill>
                  <a:schemeClr val="tx1"/>
                </a:solidFill>
                <a:effectLst/>
                <a:latin typeface="Amazon Ember Regular" charset="0"/>
                <a:ea typeface="+mn-ea"/>
                <a:cs typeface="+mn-cs"/>
              </a:rPr>
              <a:t>AWS’s broad set of options to help customers get up to speed with ML from online courses, to hands-on devices like </a:t>
            </a:r>
            <a:r>
              <a:rPr lang="en-US" sz="1800" b="0" i="0" u="none" strike="noStrike" kern="1200" dirty="0" err="1">
                <a:solidFill>
                  <a:schemeClr val="tx1"/>
                </a:solidFill>
                <a:effectLst/>
                <a:latin typeface="Amazon Ember Regular" charset="0"/>
                <a:ea typeface="+mn-ea"/>
                <a:cs typeface="+mn-cs"/>
              </a:rPr>
              <a:t>DeepRacer</a:t>
            </a:r>
            <a:r>
              <a:rPr lang="en-US" sz="1800" b="0" i="0" u="none" strike="noStrike" kern="1200" dirty="0">
                <a:solidFill>
                  <a:schemeClr val="tx1"/>
                </a:solidFill>
                <a:effectLst/>
                <a:latin typeface="Amazon Ember Regular" charset="0"/>
                <a:ea typeface="+mn-ea"/>
                <a:cs typeface="+mn-cs"/>
              </a:rPr>
              <a:t>, </a:t>
            </a:r>
            <a:r>
              <a:rPr lang="en-US" sz="1800" b="0" i="0" u="none" strike="noStrike" kern="1200" dirty="0" err="1">
                <a:solidFill>
                  <a:schemeClr val="tx1"/>
                </a:solidFill>
                <a:effectLst/>
                <a:latin typeface="Amazon Ember Regular" charset="0"/>
                <a:ea typeface="+mn-ea"/>
                <a:cs typeface="+mn-cs"/>
              </a:rPr>
              <a:t>DeepLens</a:t>
            </a:r>
            <a:r>
              <a:rPr lang="en-US" sz="1800" b="0" i="0" u="none" strike="noStrike" kern="1200" dirty="0">
                <a:solidFill>
                  <a:schemeClr val="tx1"/>
                </a:solidFill>
                <a:effectLst/>
                <a:latin typeface="Amazon Ember Regular" charset="0"/>
                <a:ea typeface="+mn-ea"/>
                <a:cs typeface="+mn-cs"/>
              </a:rPr>
              <a:t>, and </a:t>
            </a:r>
            <a:r>
              <a:rPr lang="en-US" sz="1800" b="0" i="0" u="none" strike="noStrike" kern="1200" dirty="0" err="1">
                <a:solidFill>
                  <a:schemeClr val="tx1"/>
                </a:solidFill>
                <a:effectLst/>
                <a:latin typeface="Amazon Ember Regular" charset="0"/>
                <a:ea typeface="+mn-ea"/>
                <a:cs typeface="+mn-cs"/>
              </a:rPr>
              <a:t>DeepComposer</a:t>
            </a:r>
            <a:r>
              <a:rPr lang="en-US" sz="1800" b="0" i="0" u="none" strike="noStrike" kern="1200" dirty="0">
                <a:solidFill>
                  <a:schemeClr val="tx1"/>
                </a:solidFill>
                <a:effectLst/>
                <a:latin typeface="Amazon Ember Regular" charset="0"/>
                <a:ea typeface="+mn-ea"/>
                <a:cs typeface="+mn-cs"/>
              </a:rPr>
              <a:t>, to programs like </a:t>
            </a:r>
            <a:r>
              <a:rPr lang="en-US" sz="1800" b="0" i="0" u="sng" strike="noStrike" kern="1200" dirty="0">
                <a:solidFill>
                  <a:schemeClr val="tx1"/>
                </a:solidFill>
                <a:effectLst/>
                <a:latin typeface="Amazon Ember Regular" charset="0"/>
                <a:ea typeface="+mn-ea"/>
                <a:cs typeface="+mn-cs"/>
                <a:hlinkClick r:id="rId3" tooltip="https://aws.amazon.com/ml-solutions-lab/"/>
              </a:rPr>
              <a:t>ML Solutions Lab</a:t>
            </a:r>
            <a:r>
              <a:rPr lang="en-US" sz="1800" b="0" i="0" u="none" strike="noStrike" kern="1200" dirty="0">
                <a:solidFill>
                  <a:schemeClr val="tx1"/>
                </a:solidFill>
                <a:effectLst/>
                <a:latin typeface="Amazon Ember Regular" charset="0"/>
                <a:ea typeface="+mn-ea"/>
                <a:cs typeface="+mn-cs"/>
              </a:rPr>
              <a:t> and </a:t>
            </a:r>
            <a:r>
              <a:rPr lang="en-US" sz="1800" b="0" i="0" u="sng" strike="noStrike" kern="1200" dirty="0">
                <a:solidFill>
                  <a:schemeClr val="tx1"/>
                </a:solidFill>
                <a:effectLst/>
                <a:latin typeface="Amazon Ember Regular" charset="0"/>
                <a:ea typeface="+mn-ea"/>
                <a:cs typeface="+mn-cs"/>
                <a:hlinkClick r:id="rId4"/>
              </a:rPr>
              <a:t>ML Embark</a:t>
            </a:r>
            <a:r>
              <a:rPr lang="en-US" sz="1800" b="0" i="0" u="none" strike="noStrike" kern="1200" dirty="0">
                <a:solidFill>
                  <a:schemeClr val="tx1"/>
                </a:solidFill>
                <a:effectLst/>
                <a:latin typeface="Amazon Ember Regular" charset="0"/>
                <a:ea typeface="+mn-ea"/>
                <a:cs typeface="+mn-cs"/>
              </a:rPr>
              <a:t>.</a:t>
            </a:r>
          </a:p>
          <a:p>
            <a:pPr marL="174708" indent="-174708" algn="l" defTabSz="1097212" rtl="0" eaLnBrk="1" latinLnBrk="0" hangingPunct="1">
              <a:lnSpc>
                <a:spcPct val="90000"/>
              </a:lnSpc>
              <a:spcAft>
                <a:spcPts val="400"/>
              </a:spcAft>
              <a:buFont typeface="Arial" panose="020B0604020202020204" pitchFamily="34" charset="0"/>
              <a:buChar char="•"/>
            </a:pPr>
            <a:endParaRPr lang="en-US" sz="18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In parallel, you want to focus on building the right skills for your engineers. </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We sometimes hear that organizations don’t move ahead because they feel like they don’t have the technical expertise to be successful. </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800" kern="1200" dirty="0">
                <a:solidFill>
                  <a:schemeClr val="tx1"/>
                </a:solidFill>
                <a:latin typeface="Calibri" panose="020F0502020204030204" pitchFamily="34" charset="0"/>
                <a:ea typeface="+mn-ea"/>
                <a:cs typeface="Calibri" panose="020F0502020204030204" pitchFamily="34" charset="0"/>
              </a:rPr>
              <a:t>The truth is, you can’t buy your way in to talent. There’s not enough and it can get very expensive. Instead you have to focus on developing internal talent.</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But, we have seen that developers are able to obtain the right skills with a high success rate when engaged with good, hands-on training. </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Amazon developed a machine learning university that we have used for over six years to train our engineers on ML. </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Last year, we made a lot of this content available for free to customers and we have seen well over 100,000 developers start their ML journey with these content since. Having strong training programs can also help you attract and retain talent. </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We’ve also brought additional programs to market like </a:t>
            </a:r>
            <a:r>
              <a:rPr lang="en-US" sz="1800" kern="1200" dirty="0" err="1">
                <a:solidFill>
                  <a:schemeClr val="tx1"/>
                </a:solidFill>
                <a:latin typeface="Calibri" panose="020F0502020204030204" pitchFamily="34" charset="0"/>
                <a:ea typeface="+mn-ea"/>
                <a:cs typeface="Calibri" panose="020F0502020204030204" pitchFamily="34" charset="0"/>
              </a:rPr>
              <a:t>DeepRacer</a:t>
            </a:r>
            <a:r>
              <a:rPr lang="en-US" sz="1800" kern="1200" dirty="0">
                <a:solidFill>
                  <a:schemeClr val="tx1"/>
                </a:solidFill>
                <a:latin typeface="Calibri" panose="020F0502020204030204" pitchFamily="34" charset="0"/>
                <a:ea typeface="+mn-ea"/>
                <a:cs typeface="Calibri" panose="020F0502020204030204" pitchFamily="34" charset="0"/>
              </a:rPr>
              <a:t> and </a:t>
            </a:r>
            <a:r>
              <a:rPr lang="en-US" sz="1800" kern="1200" dirty="0" err="1">
                <a:solidFill>
                  <a:schemeClr val="tx1"/>
                </a:solidFill>
                <a:latin typeface="Calibri" panose="020F0502020204030204" pitchFamily="34" charset="0"/>
                <a:ea typeface="+mn-ea"/>
                <a:cs typeface="Calibri" panose="020F0502020204030204" pitchFamily="34" charset="0"/>
              </a:rPr>
              <a:t>DeepLens</a:t>
            </a:r>
            <a:r>
              <a:rPr lang="en-US" sz="1800" kern="1200" dirty="0">
                <a:solidFill>
                  <a:schemeClr val="tx1"/>
                </a:solidFill>
                <a:latin typeface="Calibri" panose="020F0502020204030204" pitchFamily="34" charset="0"/>
                <a:ea typeface="+mn-ea"/>
                <a:cs typeface="Calibri" panose="020F0502020204030204" pitchFamily="34" charset="0"/>
              </a:rPr>
              <a:t> to get aspiring ML developers hands on with the technology.</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AWS </a:t>
            </a:r>
            <a:r>
              <a:rPr lang="en-US" sz="1800" kern="1200" dirty="0" err="1">
                <a:solidFill>
                  <a:schemeClr val="tx1"/>
                </a:solidFill>
                <a:latin typeface="Calibri" panose="020F0502020204030204" pitchFamily="34" charset="0"/>
                <a:ea typeface="+mn-ea"/>
                <a:cs typeface="Calibri" panose="020F0502020204030204" pitchFamily="34" charset="0"/>
              </a:rPr>
              <a:t>DeepRacer</a:t>
            </a:r>
            <a:r>
              <a:rPr lang="en-US" sz="1800" kern="1200" dirty="0">
                <a:solidFill>
                  <a:schemeClr val="tx1"/>
                </a:solidFill>
                <a:latin typeface="Calibri" panose="020F0502020204030204" pitchFamily="34" charset="0"/>
                <a:ea typeface="+mn-ea"/>
                <a:cs typeface="Calibri" panose="020F0502020204030204" pitchFamily="34" charset="0"/>
              </a:rPr>
              <a:t> provides developers with the opportunity to learn, upskill, and get hands on with ML through a fully autonomous 1/18th scale race car driven by reinforcement learning, 3D racing simulator, and global racing league.  </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We hold corporate events designed to provide developers with a fun way to get introduced to essential ML concepts. Customers like Accenture,</a:t>
            </a:r>
            <a:r>
              <a:rPr lang="en-US" sz="1800" kern="1200" baseline="0" dirty="0">
                <a:solidFill>
                  <a:schemeClr val="tx1"/>
                </a:solidFill>
                <a:latin typeface="Calibri" panose="020F0502020204030204" pitchFamily="34" charset="0"/>
                <a:ea typeface="+mn-ea"/>
                <a:cs typeface="Calibri" panose="020F0502020204030204" pitchFamily="34" charset="0"/>
              </a:rPr>
              <a:t> </a:t>
            </a:r>
            <a:r>
              <a:rPr lang="en-US" sz="1800" kern="1200" baseline="0" dirty="0" err="1">
                <a:solidFill>
                  <a:schemeClr val="tx1"/>
                </a:solidFill>
                <a:latin typeface="Calibri" panose="020F0502020204030204" pitchFamily="34" charset="0"/>
                <a:ea typeface="+mn-ea"/>
                <a:cs typeface="Calibri" panose="020F0502020204030204" pitchFamily="34" charset="0"/>
              </a:rPr>
              <a:t>MorningStar</a:t>
            </a:r>
            <a:r>
              <a:rPr lang="en-US" sz="1800" kern="1200" baseline="0" dirty="0">
                <a:solidFill>
                  <a:schemeClr val="tx1"/>
                </a:solidFill>
                <a:latin typeface="Calibri" panose="020F0502020204030204" pitchFamily="34" charset="0"/>
                <a:ea typeface="+mn-ea"/>
                <a:cs typeface="Calibri" panose="020F0502020204030204" pitchFamily="34" charset="0"/>
              </a:rPr>
              <a:t> and Liberty Mutual.</a:t>
            </a:r>
            <a:endParaRPr lang="en-US" sz="18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AWS </a:t>
            </a:r>
            <a:r>
              <a:rPr lang="en-US" sz="1800" kern="1200" dirty="0" err="1">
                <a:solidFill>
                  <a:schemeClr val="tx1"/>
                </a:solidFill>
                <a:latin typeface="Calibri" panose="020F0502020204030204" pitchFamily="34" charset="0"/>
                <a:ea typeface="+mn-ea"/>
                <a:cs typeface="Calibri" panose="020F0502020204030204" pitchFamily="34" charset="0"/>
              </a:rPr>
              <a:t>DeepLens</a:t>
            </a:r>
            <a:r>
              <a:rPr lang="en-US" sz="1800" kern="1200" dirty="0">
                <a:solidFill>
                  <a:schemeClr val="tx1"/>
                </a:solidFill>
                <a:latin typeface="Calibri" panose="020F0502020204030204" pitchFamily="34" charset="0"/>
                <a:ea typeface="+mn-ea"/>
                <a:cs typeface="Calibri" panose="020F0502020204030204" pitchFamily="34" charset="0"/>
              </a:rPr>
              <a:t> is commonly used for object detection and sentiment analysis projects.</a:t>
            </a:r>
          </a:p>
          <a:p>
            <a:pPr marL="174708" indent="-174708" algn="l" defTabSz="1097212" rtl="0" eaLnBrk="1" latinLnBrk="0" hangingPunct="1">
              <a:lnSpc>
                <a:spcPct val="90000"/>
              </a:lnSpc>
              <a:spcAft>
                <a:spcPts val="400"/>
              </a:spcAft>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Models trained in Amazon </a:t>
            </a:r>
            <a:r>
              <a:rPr lang="en-US" sz="1800" kern="1200" dirty="0" err="1">
                <a:solidFill>
                  <a:schemeClr val="tx1"/>
                </a:solidFill>
                <a:latin typeface="Calibri" panose="020F0502020204030204" pitchFamily="34" charset="0"/>
                <a:ea typeface="+mn-ea"/>
                <a:cs typeface="Calibri" panose="020F0502020204030204" pitchFamily="34" charset="0"/>
              </a:rPr>
              <a:t>SageMaker</a:t>
            </a:r>
            <a:r>
              <a:rPr lang="en-US" sz="1800" kern="1200" dirty="0">
                <a:solidFill>
                  <a:schemeClr val="tx1"/>
                </a:solidFill>
                <a:latin typeface="Calibri" panose="020F0502020204030204" pitchFamily="34" charset="0"/>
                <a:ea typeface="+mn-ea"/>
                <a:cs typeface="Calibri" panose="020F0502020204030204" pitchFamily="34" charset="0"/>
              </a:rPr>
              <a:t> can be sent to AWS </a:t>
            </a:r>
            <a:r>
              <a:rPr lang="en-US" sz="1800" kern="1200" dirty="0" err="1">
                <a:solidFill>
                  <a:schemeClr val="tx1"/>
                </a:solidFill>
                <a:latin typeface="Calibri" panose="020F0502020204030204" pitchFamily="34" charset="0"/>
                <a:ea typeface="+mn-ea"/>
                <a:cs typeface="Calibri" panose="020F0502020204030204" pitchFamily="34" charset="0"/>
              </a:rPr>
              <a:t>DeepLens</a:t>
            </a:r>
            <a:r>
              <a:rPr lang="en-US" sz="1800" kern="1200" dirty="0">
                <a:solidFill>
                  <a:schemeClr val="tx1"/>
                </a:solidFill>
                <a:latin typeface="Calibri" panose="020F0502020204030204" pitchFamily="34" charset="0"/>
                <a:ea typeface="+mn-ea"/>
                <a:cs typeface="Calibri" panose="020F0502020204030204" pitchFamily="34" charset="0"/>
              </a:rPr>
              <a:t> with just a few clicks from the AWS Management Console.</a:t>
            </a:r>
          </a:p>
          <a:p>
            <a:pPr marL="174708" indent="-174708" algn="l" defTabSz="1097212" rtl="0" eaLnBrk="1" latinLnBrk="0" hangingPunct="1">
              <a:lnSpc>
                <a:spcPct val="90000"/>
              </a:lnSpc>
              <a:spcAft>
                <a:spcPts val="400"/>
              </a:spcAft>
              <a:buFont typeface="Arial" panose="020B0604020202020204" pitchFamily="34" charset="0"/>
              <a:buChar char="•"/>
            </a:pPr>
            <a:endParaRPr lang="en-US" sz="18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GB" sz="1800" dirty="0">
                <a:hlinkClick r:id="rId5"/>
              </a:rPr>
              <a:t>https://aws.amazon.com/events/summits/online/emea/?trkCampaign=emea20_virtualsummit&amp;trk=</a:t>
            </a:r>
            <a:endParaRPr lang="en-US" sz="18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876244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To inspire the next generation of explorers, NASA reaches out to students in schools, community organizations, and public events. A star robotic ambassador is “</a:t>
            </a:r>
            <a:r>
              <a:rPr lang="en-US" dirty="0" err="1"/>
              <a:t>Rov</a:t>
            </a:r>
            <a:r>
              <a:rPr lang="en-US" dirty="0"/>
              <a:t>-E,” a close replica of real NASA Mars rovers. </a:t>
            </a:r>
          </a:p>
          <a:p>
            <a:pPr marL="174708" indent="-174708">
              <a:buFont typeface="Arial" panose="020B0604020202020204" pitchFamily="34" charset="0"/>
              <a:buChar char="•"/>
            </a:pPr>
            <a:r>
              <a:rPr lang="en-US" dirty="0"/>
              <a:t>Through Amazon Lex, NASA staff can now easily navigate </a:t>
            </a:r>
            <a:r>
              <a:rPr lang="en-US" dirty="0" err="1"/>
              <a:t>Rov</a:t>
            </a:r>
            <a:r>
              <a:rPr lang="en-US" dirty="0"/>
              <a:t>-E via voice commands — an effective conversational interface when speaking with large crowds. Multi-turn dialog management capability enables </a:t>
            </a:r>
            <a:r>
              <a:rPr lang="en-US" dirty="0" err="1"/>
              <a:t>Rov</a:t>
            </a:r>
            <a:r>
              <a:rPr lang="en-US" dirty="0"/>
              <a:t>-E "to talk,” answering students’ questions about Mars in an engaging way. </a:t>
            </a:r>
          </a:p>
          <a:p>
            <a:pPr marL="174708" indent="-174708">
              <a:buFont typeface="Arial" panose="020B0604020202020204" pitchFamily="34" charset="0"/>
              <a:buChar char="•"/>
            </a:pPr>
            <a:r>
              <a:rPr lang="en-US" dirty="0"/>
              <a:t>Integration with AWS services allows </a:t>
            </a:r>
            <a:r>
              <a:rPr lang="en-US" dirty="0" err="1"/>
              <a:t>Rov</a:t>
            </a:r>
            <a:r>
              <a:rPr lang="en-US" dirty="0"/>
              <a:t>-E to connect and scale with various data sources to retrieve NASA’s Mars exploration information.</a:t>
            </a:r>
          </a:p>
          <a:p>
            <a:pPr marL="174708" indent="-174708">
              <a:buFont typeface="Arial" panose="020B0604020202020204" pitchFamily="34" charset="0"/>
              <a:buChar char="•"/>
            </a:pPr>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419230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AWS </a:t>
            </a:r>
            <a:r>
              <a:rPr lang="en-US" dirty="0" err="1"/>
              <a:t>DeepRacer</a:t>
            </a:r>
            <a:r>
              <a:rPr lang="en-US" dirty="0"/>
              <a:t> is a 1/18</a:t>
            </a:r>
            <a:r>
              <a:rPr lang="en-US" baseline="30000" dirty="0"/>
              <a:t>th</a:t>
            </a:r>
            <a:r>
              <a:rPr lang="en-US" dirty="0"/>
              <a:t> scale race car which gives you an </a:t>
            </a:r>
            <a:r>
              <a:rPr lang="en-US" b="1" dirty="0"/>
              <a:t>exciting and fun way to get started with reinforcement learning (RL). </a:t>
            </a:r>
          </a:p>
          <a:p>
            <a:pPr marL="174708" indent="-174708">
              <a:buFont typeface="Arial" panose="020B0604020202020204" pitchFamily="34" charset="0"/>
              <a:buChar char="•"/>
            </a:pPr>
            <a:r>
              <a:rPr lang="en-US" dirty="0"/>
              <a:t>RL is an advanced machine learning (ML) technique which takes a very different approach to training models than other machine learning methods. </a:t>
            </a:r>
          </a:p>
          <a:p>
            <a:pPr marL="174708" indent="-174708">
              <a:buFont typeface="Arial" panose="020B0604020202020204" pitchFamily="34" charset="0"/>
              <a:buChar char="•"/>
            </a:pPr>
            <a:r>
              <a:rPr lang="en-US" dirty="0"/>
              <a:t>Its superpower is that it </a:t>
            </a:r>
            <a:r>
              <a:rPr lang="en-US" b="1" dirty="0"/>
              <a:t>learns very complex behaviors without requiring any labeled training data</a:t>
            </a:r>
            <a:r>
              <a:rPr lang="en-US" dirty="0"/>
              <a:t>, and can make short-term decisions while optimizing for a longer-term goal. </a:t>
            </a:r>
          </a:p>
          <a:p>
            <a:pPr marL="174708" indent="-174708">
              <a:buFont typeface="Arial" panose="020B0604020202020204" pitchFamily="34" charset="0"/>
              <a:buChar char="•"/>
            </a:pPr>
            <a:r>
              <a:rPr lang="en-US" dirty="0"/>
              <a:t>With AWS </a:t>
            </a:r>
            <a:r>
              <a:rPr lang="en-US" dirty="0" err="1"/>
              <a:t>DeepRacer</a:t>
            </a:r>
            <a:r>
              <a:rPr lang="en-US" dirty="0"/>
              <a:t>, you now have a way to get hands-on with RL, experiment, and learn through autonomous driving. </a:t>
            </a:r>
          </a:p>
          <a:p>
            <a:pPr marL="174708" indent="-174708">
              <a:buFont typeface="Arial" panose="020B0604020202020204" pitchFamily="34" charset="0"/>
              <a:buChar char="•"/>
            </a:pPr>
            <a:r>
              <a:rPr lang="en-US" dirty="0"/>
              <a:t>You can get started with the virtual car and tracks in the cloud-based 3D racing simulator, and for a real-world experience, you can deploy your trained models onto AWS </a:t>
            </a:r>
            <a:r>
              <a:rPr lang="en-US" dirty="0" err="1"/>
              <a:t>DeepRacer</a:t>
            </a:r>
            <a:r>
              <a:rPr lang="en-US" dirty="0"/>
              <a:t> and race your friends, or take part in the global AWS </a:t>
            </a:r>
            <a:r>
              <a:rPr lang="en-US" dirty="0" err="1"/>
              <a:t>DeepRacer</a:t>
            </a:r>
            <a:r>
              <a:rPr lang="en-US" dirty="0"/>
              <a:t> League. Developers, the race is 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975269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Pr>
        <a:solidFill>
          <a:srgbClr val="1C232F"/>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8" name="Picture 7">
            <a:extLst>
              <a:ext uri="{FF2B5EF4-FFF2-40B4-BE49-F238E27FC236}">
                <a16:creationId xmlns:a16="http://schemas.microsoft.com/office/drawing/2014/main" id="{ADB4D385-1F94-6C4F-8438-8030DAA8C909}"/>
              </a:ext>
            </a:extLst>
          </p:cNvPr>
          <p:cNvPicPr>
            <a:picLocks noChangeAspect="1"/>
          </p:cNvPicPr>
          <p:nvPr userDrawn="1"/>
        </p:nvPicPr>
        <p:blipFill rotWithShape="1">
          <a:blip r:embed="rId2"/>
          <a:srcRect t="3561" r="10309" b="3561"/>
          <a:stretch/>
        </p:blipFill>
        <p:spPr>
          <a:xfrm>
            <a:off x="8269357" y="-1"/>
            <a:ext cx="6361043" cy="8225485"/>
          </a:xfrm>
          <a:prstGeom prst="rect">
            <a:avLst/>
          </a:prstGeom>
        </p:spPr>
      </p:pic>
      <p:pic>
        <p:nvPicPr>
          <p:cNvPr id="11" name="Picture 10">
            <a:extLst>
              <a:ext uri="{FF2B5EF4-FFF2-40B4-BE49-F238E27FC236}">
                <a16:creationId xmlns:a16="http://schemas.microsoft.com/office/drawing/2014/main" id="{5E4BE7E8-F369-D243-8731-1F26D312E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8518" y="732181"/>
            <a:ext cx="2852333" cy="800859"/>
          </a:xfrm>
          <a:prstGeom prst="rect">
            <a:avLst/>
          </a:prstGeom>
        </p:spPr>
      </p:pic>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rgbClr val="0027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49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744976" y="3825240"/>
            <a:ext cx="4069082" cy="57912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696720" y="-1503680"/>
            <a:ext cx="11236960" cy="1123696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Resizing and inserting logo</a:t>
            </a:r>
          </a:p>
        </p:txBody>
      </p:sp>
      <p:pic>
        <p:nvPicPr>
          <p:cNvPr id="7" name="Picture 6">
            <a:extLst>
              <a:ext uri="{FF2B5EF4-FFF2-40B4-BE49-F238E27FC236}">
                <a16:creationId xmlns:a16="http://schemas.microsoft.com/office/drawing/2014/main" id="{2D5EFB48-CCEC-4196-9189-B4AF95A59D1A}"/>
              </a:ext>
            </a:extLst>
          </p:cNvPr>
          <p:cNvPicPr>
            <a:picLocks noChangeAspect="1"/>
          </p:cNvPicPr>
          <p:nvPr userDrawn="1"/>
        </p:nvPicPr>
        <p:blipFill>
          <a:blip r:embed="rId2"/>
          <a:stretch>
            <a:fillRect/>
          </a:stretch>
        </p:blipFill>
        <p:spPr>
          <a:xfrm>
            <a:off x="7848599" y="2191838"/>
            <a:ext cx="6050280" cy="3258349"/>
          </a:xfrm>
          <a:prstGeom prst="rect">
            <a:avLst/>
          </a:prstGeom>
        </p:spPr>
      </p:pic>
      <p:cxnSp>
        <p:nvCxnSpPr>
          <p:cNvPr id="24" name="Connector: Elbow 23">
            <a:extLst>
              <a:ext uri="{FF2B5EF4-FFF2-40B4-BE49-F238E27FC236}">
                <a16:creationId xmlns:a16="http://schemas.microsoft.com/office/drawing/2014/main" id="{2886AF03-4DDA-4F73-8986-F3322FFF61B1}"/>
              </a:ext>
            </a:extLst>
          </p:cNvPr>
          <p:cNvCxnSpPr>
            <a:cxnSpLocks/>
            <a:stCxn id="43" idx="0"/>
            <a:endCxn id="40" idx="2"/>
          </p:cNvCxnSpPr>
          <p:nvPr userDrawn="1"/>
        </p:nvCxnSpPr>
        <p:spPr>
          <a:xfrm rot="5400000" flipH="1" flipV="1">
            <a:off x="7367828" y="-253240"/>
            <a:ext cx="1590453" cy="6693408"/>
          </a:xfrm>
          <a:prstGeom prst="bentConnector3">
            <a:avLst>
              <a:gd name="adj1" fmla="val 26044"/>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25AF5E5-AF39-4E82-B6F3-9312F5AB5CF3}"/>
              </a:ext>
            </a:extLst>
          </p:cNvPr>
          <p:cNvCxnSpPr>
            <a:cxnSpLocks/>
          </p:cNvCxnSpPr>
          <p:nvPr userDrawn="1"/>
        </p:nvCxnSpPr>
        <p:spPr>
          <a:xfrm flipV="1">
            <a:off x="3698755" y="2834600"/>
            <a:ext cx="5632190" cy="1827661"/>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731520" y="1615442"/>
            <a:ext cx="6725920" cy="5055743"/>
          </a:xfrm>
          <a:prstGeom prst="rect">
            <a:avLst/>
          </a:prstGeom>
          <a:noFill/>
        </p:spPr>
        <p:txBody>
          <a:bodyPr wrap="square" rtlCol="0">
            <a:spAutoFit/>
          </a:bodyPr>
          <a:lstStyle/>
          <a:p>
            <a:pPr>
              <a:spcBef>
                <a:spcPts val="1920"/>
              </a:spcBef>
            </a:pPr>
            <a:r>
              <a:rPr lang="en-US" sz="2560" b="1" dirty="0"/>
              <a:t>Once you have your logo saved to a file location on your computer:</a:t>
            </a:r>
          </a:p>
          <a:p>
            <a:pPr>
              <a:spcBef>
                <a:spcPts val="1920"/>
              </a:spcBef>
            </a:pPr>
            <a:r>
              <a:rPr lang="en-US" sz="2080" dirty="0"/>
              <a:t>On the slide you’re wanting to put a logo, click on logo box, choose and insert desired logo.</a:t>
            </a:r>
          </a:p>
          <a:p>
            <a:pPr>
              <a:spcBef>
                <a:spcPts val="1920"/>
              </a:spcBef>
            </a:pPr>
            <a:r>
              <a:rPr lang="en-US" sz="2080" dirty="0"/>
              <a:t>To resize the logo so it fits in the shape, with the </a:t>
            </a:r>
            <a:br>
              <a:rPr lang="en-US" sz="2080" dirty="0"/>
            </a:br>
            <a:r>
              <a:rPr lang="en-US" sz="2080" dirty="0"/>
              <a:t>logo selected, under the </a:t>
            </a:r>
            <a:r>
              <a:rPr lang="en-US" sz="2080" b="1" dirty="0">
                <a:solidFill>
                  <a:srgbClr val="FF00FF"/>
                </a:solidFill>
              </a:rPr>
              <a:t>Picture Format </a:t>
            </a:r>
            <a:r>
              <a:rPr lang="en-US" sz="2080" dirty="0"/>
              <a:t>tab at the top, in the </a:t>
            </a:r>
            <a:r>
              <a:rPr lang="en-US" sz="2080" b="1" dirty="0"/>
              <a:t>Reset Picture </a:t>
            </a:r>
            <a:r>
              <a:rPr lang="en-US" sz="2080" dirty="0"/>
              <a:t>pull down menu choose </a:t>
            </a:r>
            <a:r>
              <a:rPr lang="en-US" sz="2080" b="1" dirty="0">
                <a:solidFill>
                  <a:srgbClr val="66FF33"/>
                </a:solidFill>
              </a:rPr>
              <a:t>Reset Picture and Size.</a:t>
            </a:r>
          </a:p>
          <a:p>
            <a:pPr>
              <a:spcBef>
                <a:spcPts val="1920"/>
              </a:spcBef>
            </a:pPr>
            <a:r>
              <a:rPr lang="en-US" sz="2080" b="0" dirty="0"/>
              <a:t>The while holding down the </a:t>
            </a:r>
            <a:r>
              <a:rPr lang="en-US" sz="2080" b="1" dirty="0"/>
              <a:t>Shift</a:t>
            </a:r>
            <a:r>
              <a:rPr lang="en-US" sz="2080" b="0" dirty="0"/>
              <a:t> key hold a corner of the logo and re-size it to fit in the space and move it to correct spot</a:t>
            </a:r>
          </a:p>
          <a:p>
            <a:pPr>
              <a:spcBef>
                <a:spcPts val="1920"/>
              </a:spcBef>
            </a:pPr>
            <a:endParaRPr lang="en-US" sz="2080" dirty="0"/>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11364528" y="200777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4671120" y="388868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Tree>
    <p:extLst>
      <p:ext uri="{BB962C8B-B14F-4D97-AF65-F5344CB8AC3E}">
        <p14:creationId xmlns:p14="http://schemas.microsoft.com/office/powerpoint/2010/main" val="917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744976" y="3825240"/>
            <a:ext cx="4069082" cy="57912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696720" y="-1503680"/>
            <a:ext cx="11236960" cy="1123696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Resizing and inserting image</a:t>
            </a:r>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11364528" y="200777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4671120" y="388868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9" name="Picture 8">
            <a:extLst>
              <a:ext uri="{FF2B5EF4-FFF2-40B4-BE49-F238E27FC236}">
                <a16:creationId xmlns:a16="http://schemas.microsoft.com/office/drawing/2014/main" id="{4923CCF5-F938-4C0C-8269-66EDA12B64DF}"/>
              </a:ext>
            </a:extLst>
          </p:cNvPr>
          <p:cNvPicPr>
            <a:picLocks noChangeAspect="1"/>
          </p:cNvPicPr>
          <p:nvPr userDrawn="1"/>
        </p:nvPicPr>
        <p:blipFill rotWithShape="1">
          <a:blip r:embed="rId2"/>
          <a:srcRect t="3529"/>
          <a:stretch/>
        </p:blipFill>
        <p:spPr>
          <a:xfrm>
            <a:off x="7848599" y="2191838"/>
            <a:ext cx="6050280" cy="3425152"/>
          </a:xfrm>
          <a:prstGeom prst="rect">
            <a:avLst/>
          </a:prstGeom>
        </p:spPr>
      </p:pic>
      <p:sp>
        <p:nvSpPr>
          <p:cNvPr id="11" name="Rectangle: Rounded Corners 10">
            <a:extLst>
              <a:ext uri="{FF2B5EF4-FFF2-40B4-BE49-F238E27FC236}">
                <a16:creationId xmlns:a16="http://schemas.microsoft.com/office/drawing/2014/main" id="{81711FC5-51C2-427D-87B9-2BD9CB830DB7}"/>
              </a:ext>
            </a:extLst>
          </p:cNvPr>
          <p:cNvSpPr/>
          <p:nvPr userDrawn="1"/>
        </p:nvSpPr>
        <p:spPr>
          <a:xfrm>
            <a:off x="1696720" y="4523232"/>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2" name="Rectangle: Rounded Corners 11">
            <a:extLst>
              <a:ext uri="{FF2B5EF4-FFF2-40B4-BE49-F238E27FC236}">
                <a16:creationId xmlns:a16="http://schemas.microsoft.com/office/drawing/2014/main" id="{F013F85D-E6B1-4FDB-9770-FC99CEE90821}"/>
              </a:ext>
            </a:extLst>
          </p:cNvPr>
          <p:cNvSpPr/>
          <p:nvPr userDrawn="1"/>
        </p:nvSpPr>
        <p:spPr>
          <a:xfrm>
            <a:off x="11406125" y="2118914"/>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21" name="Connector: Elbow 20">
            <a:extLst>
              <a:ext uri="{FF2B5EF4-FFF2-40B4-BE49-F238E27FC236}">
                <a16:creationId xmlns:a16="http://schemas.microsoft.com/office/drawing/2014/main" id="{C5378B11-AE17-4523-B9AA-A76E26F23A89}"/>
              </a:ext>
            </a:extLst>
          </p:cNvPr>
          <p:cNvCxnSpPr>
            <a:cxnSpLocks/>
            <a:stCxn id="11" idx="0"/>
            <a:endCxn id="12" idx="2"/>
          </p:cNvCxnSpPr>
          <p:nvPr userDrawn="1"/>
        </p:nvCxnSpPr>
        <p:spPr>
          <a:xfrm rot="5400000" flipH="1" flipV="1">
            <a:off x="5556529" y="-1429997"/>
            <a:ext cx="2197054" cy="9709405"/>
          </a:xfrm>
          <a:prstGeom prst="bentConnector3">
            <a:avLst>
              <a:gd name="adj1" fmla="val 47919"/>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BBC010F-7B28-4BC0-B0CC-4F20071B35D2}"/>
              </a:ext>
            </a:extLst>
          </p:cNvPr>
          <p:cNvSpPr/>
          <p:nvPr userDrawn="1"/>
        </p:nvSpPr>
        <p:spPr>
          <a:xfrm>
            <a:off x="6655054" y="4903592"/>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2" name="Rectangle: Rounded Corners 21">
            <a:extLst>
              <a:ext uri="{FF2B5EF4-FFF2-40B4-BE49-F238E27FC236}">
                <a16:creationId xmlns:a16="http://schemas.microsoft.com/office/drawing/2014/main" id="{66540553-0A47-4942-8E70-F9D34E651EB3}"/>
              </a:ext>
            </a:extLst>
          </p:cNvPr>
          <p:cNvSpPr/>
          <p:nvPr userDrawn="1"/>
        </p:nvSpPr>
        <p:spPr>
          <a:xfrm>
            <a:off x="9224518" y="2790917"/>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29" name="Connector: Elbow 28">
            <a:extLst>
              <a:ext uri="{FF2B5EF4-FFF2-40B4-BE49-F238E27FC236}">
                <a16:creationId xmlns:a16="http://schemas.microsoft.com/office/drawing/2014/main" id="{2D661980-A75C-4360-8FB4-18BDB58D2A35}"/>
              </a:ext>
            </a:extLst>
          </p:cNvPr>
          <p:cNvCxnSpPr>
            <a:cxnSpLocks/>
            <a:stCxn id="20" idx="3"/>
            <a:endCxn id="22" idx="2"/>
          </p:cNvCxnSpPr>
          <p:nvPr userDrawn="1"/>
        </p:nvCxnSpPr>
        <p:spPr>
          <a:xfrm flipV="1">
            <a:off x="6862319" y="2998181"/>
            <a:ext cx="2465832" cy="2009043"/>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731520" y="1615442"/>
            <a:ext cx="6725920" cy="5375831"/>
          </a:xfrm>
          <a:prstGeom prst="rect">
            <a:avLst/>
          </a:prstGeom>
          <a:noFill/>
        </p:spPr>
        <p:txBody>
          <a:bodyPr wrap="square" rtlCol="0">
            <a:spAutoFit/>
          </a:bodyPr>
          <a:lstStyle/>
          <a:p>
            <a:pPr>
              <a:spcBef>
                <a:spcPts val="1920"/>
              </a:spcBef>
            </a:pPr>
            <a:r>
              <a:rPr lang="en-US" sz="2560" b="1" dirty="0"/>
              <a:t>Once you have your image saved to a file location on your computer:</a:t>
            </a:r>
          </a:p>
          <a:p>
            <a:pPr>
              <a:spcBef>
                <a:spcPts val="1920"/>
              </a:spcBef>
            </a:pPr>
            <a:r>
              <a:rPr lang="en-US" sz="2080" dirty="0"/>
              <a:t>On the slide you’re wanting to put n image, click on the image box, choose and insert desired image.</a:t>
            </a:r>
          </a:p>
          <a:p>
            <a:pPr>
              <a:spcBef>
                <a:spcPts val="1920"/>
              </a:spcBef>
            </a:pPr>
            <a:r>
              <a:rPr lang="en-US" sz="2080" dirty="0"/>
              <a:t>The image will automatically be set to “Fit Content </a:t>
            </a:r>
            <a:br>
              <a:rPr lang="en-US" sz="2080" dirty="0"/>
            </a:br>
            <a:r>
              <a:rPr lang="en-US" sz="2080" dirty="0"/>
              <a:t>to Box” if the image is not fitting correctly to resize the image, with the image selected, under the </a:t>
            </a:r>
            <a:r>
              <a:rPr lang="en-US" sz="2080" b="1" dirty="0">
                <a:solidFill>
                  <a:srgbClr val="FF00FF"/>
                </a:solidFill>
              </a:rPr>
              <a:t>Picture Format </a:t>
            </a:r>
            <a:r>
              <a:rPr lang="en-US" sz="2080" dirty="0"/>
              <a:t>tab at the top, in the </a:t>
            </a:r>
            <a:r>
              <a:rPr lang="en-US" sz="2080" b="1" dirty="0"/>
              <a:t>Reset Picture </a:t>
            </a:r>
            <a:r>
              <a:rPr lang="en-US" sz="2080" dirty="0"/>
              <a:t>pull down menu choose </a:t>
            </a:r>
            <a:r>
              <a:rPr lang="en-US" sz="2080" b="1" dirty="0">
                <a:solidFill>
                  <a:srgbClr val="66FF33"/>
                </a:solidFill>
              </a:rPr>
              <a:t>Reset Picture and Size.</a:t>
            </a:r>
          </a:p>
          <a:p>
            <a:pPr>
              <a:spcBef>
                <a:spcPts val="1920"/>
              </a:spcBef>
            </a:pPr>
            <a:r>
              <a:rPr lang="en-US" sz="2080" b="0" dirty="0"/>
              <a:t>The while holding down the </a:t>
            </a:r>
            <a:r>
              <a:rPr lang="en-US" sz="2080" b="1" dirty="0"/>
              <a:t>Shift</a:t>
            </a:r>
            <a:r>
              <a:rPr lang="en-US" sz="2080" b="0" dirty="0"/>
              <a:t> key hold a corner of the image and re-size it to fit in the space and move it to correct spot</a:t>
            </a:r>
          </a:p>
          <a:p>
            <a:pPr>
              <a:spcBef>
                <a:spcPts val="1920"/>
              </a:spcBef>
            </a:pPr>
            <a:endParaRPr lang="en-US" sz="2080" dirty="0"/>
          </a:p>
        </p:txBody>
      </p:sp>
    </p:spTree>
    <p:extLst>
      <p:ext uri="{BB962C8B-B14F-4D97-AF65-F5344CB8AC3E}">
        <p14:creationId xmlns:p14="http://schemas.microsoft.com/office/powerpoint/2010/main" val="713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cons">
    <p:bg>
      <p:bgPr>
        <a:solidFill>
          <a:srgbClr val="0027A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C5A0C-E303-4082-BE71-406E98EF750B}"/>
              </a:ext>
            </a:extLst>
          </p:cNvPr>
          <p:cNvSpPr/>
          <p:nvPr userDrawn="1"/>
        </p:nvSpPr>
        <p:spPr>
          <a:xfrm rot="16200000">
            <a:off x="-1744976" y="3825240"/>
            <a:ext cx="4069082" cy="579123"/>
          </a:xfrm>
          <a:prstGeom prst="rect">
            <a:avLst/>
          </a:prstGeom>
          <a:solidFill>
            <a:srgbClr val="00CC99"/>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effectLst/>
                <a:latin typeface="Amazon Ember Heavy" panose="020B0803020204020204" pitchFamily="34" charset="0"/>
                <a:ea typeface="Amazon Ember Heavy" panose="020B0803020204020204" pitchFamily="34" charset="0"/>
                <a:cs typeface="Amazon Ember Heavy" panose="020B0803020204020204" pitchFamily="34" charset="0"/>
              </a:rPr>
              <a:t>THIS SLIDE IS: </a:t>
            </a:r>
            <a:r>
              <a:rPr lang="en-US" sz="1760" b="1" dirty="0">
                <a:effectLst/>
                <a:latin typeface="Amazon Ember Heavy" panose="020B0803020204020204" pitchFamily="34" charset="0"/>
                <a:ea typeface="Amazon Ember Heavy" panose="020B0803020204020204" pitchFamily="34" charset="0"/>
                <a:cs typeface="Amazon Ember Heavy" panose="020B0803020204020204" pitchFamily="34" charset="0"/>
              </a:rPr>
              <a:t>OPTIONAL</a:t>
            </a: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Icons</a:t>
            </a:r>
          </a:p>
        </p:txBody>
      </p:sp>
    </p:spTree>
    <p:extLst>
      <p:ext uri="{BB962C8B-B14F-4D97-AF65-F5344CB8AC3E}">
        <p14:creationId xmlns:p14="http://schemas.microsoft.com/office/powerpoint/2010/main" val="93976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8" y="183897"/>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5" y="7683902"/>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4" y="7531058"/>
            <a:ext cx="709192" cy="424102"/>
          </a:xfrm>
          <a:prstGeom prst="rect">
            <a:avLst/>
          </a:prstGeom>
        </p:spPr>
      </p:pic>
    </p:spTree>
    <p:extLst>
      <p:ext uri="{BB962C8B-B14F-4D97-AF65-F5344CB8AC3E}">
        <p14:creationId xmlns:p14="http://schemas.microsoft.com/office/powerpoint/2010/main" val="2059369089"/>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1" y="1669756"/>
            <a:ext cx="13982827" cy="1724242"/>
          </a:xfrm>
          <a:prstGeom prst="rect">
            <a:avLst/>
          </a:prstGeom>
        </p:spPr>
        <p:txBody>
          <a:bodyPr rtlCol="0"/>
          <a:lstStyle>
            <a:lvl1pPr>
              <a:spcBef>
                <a:spcPts val="0"/>
              </a:spcBef>
              <a:spcAft>
                <a:spcPts val="1200"/>
              </a:spcAft>
              <a:defRPr baseline="0"/>
            </a:lvl1pPr>
            <a:lvl2pPr>
              <a:spcBef>
                <a:spcPts val="0"/>
              </a:spcBef>
              <a:spcAft>
                <a:spcPts val="800"/>
              </a:spcAft>
              <a:defRPr/>
            </a:lvl2pPr>
            <a:lvl3pPr>
              <a:spcBef>
                <a:spcPts val="0"/>
              </a:spcBef>
              <a:spcAft>
                <a:spcPts val="800"/>
              </a:spcAft>
              <a:defRPr/>
            </a:lvl3pPr>
            <a:lvl4pPr>
              <a:spcAft>
                <a:spcPts val="800"/>
              </a:spcAft>
              <a:defRPr/>
            </a:lvl4pPr>
            <a:lvl5pPr>
              <a:spcAft>
                <a:spcPts val="8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23851" y="342901"/>
            <a:ext cx="13982827" cy="826682"/>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3156183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ext-only Whi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3EFF48-9601-EC40-BC72-8E9CF1EFE2BD}"/>
              </a:ext>
            </a:extLst>
          </p:cNvPr>
          <p:cNvSpPr>
            <a:spLocks noGrp="1"/>
          </p:cNvSpPr>
          <p:nvPr>
            <p:ph type="ftr" sz="quarter" idx="12"/>
          </p:nvPr>
        </p:nvSpPr>
        <p:spPr/>
        <p:txBody>
          <a:bodyPr/>
          <a:lstStyle>
            <a:lvl1pPr>
              <a:defRPr>
                <a:solidFill>
                  <a:schemeClr val="bg1"/>
                </a:solidFill>
              </a:defRPr>
            </a:lvl1pPr>
          </a:lstStyle>
          <a:p>
            <a:r>
              <a:rPr lang="en-CA"/>
              <a:t>© 2020, Amazon Web Services, Inc. or its affiliates. All rights reserved.</a:t>
            </a:r>
            <a:endParaRPr lang="en-CA" dirty="0"/>
          </a:p>
        </p:txBody>
      </p:sp>
      <p:sp>
        <p:nvSpPr>
          <p:cNvPr id="2" name="Title 1">
            <a:extLst>
              <a:ext uri="{FF2B5EF4-FFF2-40B4-BE49-F238E27FC236}">
                <a16:creationId xmlns:a16="http://schemas.microsoft.com/office/drawing/2014/main" id="{AD315971-2E05-4322-8E26-0047CBB9E89B}"/>
              </a:ext>
            </a:extLst>
          </p:cNvPr>
          <p:cNvSpPr>
            <a:spLocks noGrp="1"/>
          </p:cNvSpPr>
          <p:nvPr>
            <p:ph type="title" hasCustomPrompt="1"/>
          </p:nvPr>
        </p:nvSpPr>
        <p:spPr bwMode="white"/>
        <p:txBody>
          <a:bodyPr/>
          <a:lstStyle>
            <a:lvl1pPr>
              <a:defRPr>
                <a:solidFill>
                  <a:schemeClr val="bg1"/>
                </a:solidFill>
              </a:defRPr>
            </a:lvl1pPr>
          </a:lstStyle>
          <a:p>
            <a:r>
              <a:rPr lang="en-US" dirty="0"/>
              <a:t>Header Text Here</a:t>
            </a:r>
            <a:endParaRPr lang="en-CA" dirty="0"/>
          </a:p>
        </p:txBody>
      </p:sp>
      <p:sp>
        <p:nvSpPr>
          <p:cNvPr id="5" name="Content Placeholder 11">
            <a:extLst>
              <a:ext uri="{FF2B5EF4-FFF2-40B4-BE49-F238E27FC236}">
                <a16:creationId xmlns:a16="http://schemas.microsoft.com/office/drawing/2014/main" id="{897A1037-9A8D-4A85-B937-1F3E11C97A60}"/>
              </a:ext>
            </a:extLst>
          </p:cNvPr>
          <p:cNvSpPr>
            <a:spLocks noGrp="1"/>
          </p:cNvSpPr>
          <p:nvPr>
            <p:ph sz="quarter" idx="11" hasCustomPrompt="1"/>
          </p:nvPr>
        </p:nvSpPr>
        <p:spPr bwMode="white">
          <a:xfrm>
            <a:off x="1066047" y="2378087"/>
            <a:ext cx="12498507" cy="310238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Tree>
    <p:extLst>
      <p:ext uri="{BB962C8B-B14F-4D97-AF65-F5344CB8AC3E}">
        <p14:creationId xmlns:p14="http://schemas.microsoft.com/office/powerpoint/2010/main" val="35650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9" name="Rectangle 8">
            <a:extLst>
              <a:ext uri="{FF2B5EF4-FFF2-40B4-BE49-F238E27FC236}">
                <a16:creationId xmlns:a16="http://schemas.microsoft.com/office/drawing/2014/main" id="{202B2C28-18EE-4988-A108-8753DDFA91EB}"/>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 name="TextBox 3">
            <a:extLst>
              <a:ext uri="{FF2B5EF4-FFF2-40B4-BE49-F238E27FC236}">
                <a16:creationId xmlns:a16="http://schemas.microsoft.com/office/drawing/2014/main" id="{51D6294A-288A-4FBD-A878-29DAB519932D}"/>
              </a:ext>
            </a:extLst>
          </p:cNvPr>
          <p:cNvSpPr txBox="1"/>
          <p:nvPr userDrawn="1"/>
        </p:nvSpPr>
        <p:spPr bwMode="black">
          <a:xfrm>
            <a:off x="12545568" y="7688183"/>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96B46A8B-B7E3-4031-8937-A7C0E8B4C608}"/>
              </a:ext>
            </a:extLst>
          </p:cNvPr>
          <p:cNvSpPr txBox="1"/>
          <p:nvPr userDrawn="1"/>
        </p:nvSpPr>
        <p:spPr bwMode="black">
          <a:xfrm>
            <a:off x="7423939" y="7688183"/>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6" name="Picture 5">
            <a:extLst>
              <a:ext uri="{FF2B5EF4-FFF2-40B4-BE49-F238E27FC236}">
                <a16:creationId xmlns:a16="http://schemas.microsoft.com/office/drawing/2014/main" id="{95C53A80-C0B5-40E1-A9CE-B5459BC174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1" y="7658389"/>
            <a:ext cx="1182162" cy="331920"/>
          </a:xfrm>
          <a:prstGeom prst="rect">
            <a:avLst/>
          </a:prstGeom>
        </p:spPr>
      </p:pic>
      <p:sp>
        <p:nvSpPr>
          <p:cNvPr id="18" name="Text Placeholder 11">
            <a:extLst>
              <a:ext uri="{FF2B5EF4-FFF2-40B4-BE49-F238E27FC236}">
                <a16:creationId xmlns:a16="http://schemas.microsoft.com/office/drawing/2014/main" id="{1AB7FFD2-FBF9-4E58-8E55-A40410258831}"/>
              </a:ext>
            </a:extLst>
          </p:cNvPr>
          <p:cNvSpPr>
            <a:spLocks noGrp="1"/>
          </p:cNvSpPr>
          <p:nvPr>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Click to add text</a:t>
            </a:r>
          </a:p>
        </p:txBody>
      </p:sp>
      <p:sp>
        <p:nvSpPr>
          <p:cNvPr id="19" name="Text Placeholder 8">
            <a:extLst>
              <a:ext uri="{FF2B5EF4-FFF2-40B4-BE49-F238E27FC236}">
                <a16:creationId xmlns:a16="http://schemas.microsoft.com/office/drawing/2014/main" id="{1AAE23B8-6F76-4134-941F-CD0A10A7DA09}"/>
              </a:ext>
            </a:extLst>
          </p:cNvPr>
          <p:cNvSpPr>
            <a:spLocks noGrp="1"/>
          </p:cNvSpPr>
          <p:nvPr>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Thank you!</a:t>
            </a:r>
          </a:p>
        </p:txBody>
      </p:sp>
    </p:spTree>
    <p:extLst>
      <p:ext uri="{BB962C8B-B14F-4D97-AF65-F5344CB8AC3E}">
        <p14:creationId xmlns:p14="http://schemas.microsoft.com/office/powerpoint/2010/main" val="1930391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Pr>
        <a:solidFill>
          <a:srgbClr val="1C23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2"/>
          <a:srcRect/>
          <a:stretch/>
        </p:blipFill>
        <p:spPr>
          <a:xfrm>
            <a:off x="548820" y="731520"/>
            <a:ext cx="1356939" cy="811459"/>
          </a:xfrm>
          <a:prstGeom prst="rect">
            <a:avLst/>
          </a:prstGeom>
        </p:spPr>
      </p:pic>
      <p:pic>
        <p:nvPicPr>
          <p:cNvPr id="8" name="Picture 7">
            <a:extLst>
              <a:ext uri="{FF2B5EF4-FFF2-40B4-BE49-F238E27FC236}">
                <a16:creationId xmlns:a16="http://schemas.microsoft.com/office/drawing/2014/main" id="{4616ABF2-0E31-DE4C-AFA9-A35EAE6F940D}"/>
              </a:ext>
            </a:extLst>
          </p:cNvPr>
          <p:cNvPicPr>
            <a:picLocks noChangeAspect="1"/>
          </p:cNvPicPr>
          <p:nvPr userDrawn="1"/>
        </p:nvPicPr>
        <p:blipFill rotWithShape="1">
          <a:blip r:embed="rId3"/>
          <a:srcRect t="3561" r="10309" b="3561"/>
          <a:stretch/>
        </p:blipFill>
        <p:spPr>
          <a:xfrm>
            <a:off x="8289235" y="380"/>
            <a:ext cx="6341165" cy="8199780"/>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888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066800" y="1379222"/>
            <a:ext cx="12496800" cy="2788920"/>
          </a:xfrm>
          <a:prstGeom prst="rect">
            <a:avLst/>
          </a:prstGeom>
        </p:spPr>
        <p:txBody>
          <a:bodyPr anchor="b"/>
          <a:lstStyle/>
          <a:p>
            <a:r>
              <a:t>Title Text</a:t>
            </a:r>
          </a:p>
        </p:txBody>
      </p:sp>
      <p:sp>
        <p:nvSpPr>
          <p:cNvPr id="12" name="Body Level One…"/>
          <p:cNvSpPr txBox="1">
            <a:spLocks noGrp="1"/>
          </p:cNvSpPr>
          <p:nvPr>
            <p:ph type="body" sz="quarter" idx="1"/>
          </p:nvPr>
        </p:nvSpPr>
        <p:spPr>
          <a:xfrm>
            <a:off x="1066800" y="4244340"/>
            <a:ext cx="12496800" cy="952501"/>
          </a:xfrm>
          <a:prstGeom prst="rect">
            <a:avLst/>
          </a:prstGeom>
        </p:spPr>
        <p:txBody>
          <a:bodyPr anchor="t"/>
          <a:lstStyle>
            <a:lvl1pPr marL="0" indent="0" algn="ctr">
              <a:spcBef>
                <a:spcPts val="0"/>
              </a:spcBef>
              <a:buClrTx/>
              <a:buSzTx/>
              <a:buNone/>
              <a:defRPr sz="3240"/>
            </a:lvl1pPr>
            <a:lvl2pPr marL="0" indent="0" algn="ctr">
              <a:spcBef>
                <a:spcPts val="0"/>
              </a:spcBef>
              <a:buClrTx/>
              <a:buSzTx/>
              <a:buNone/>
              <a:defRPr sz="3240"/>
            </a:lvl2pPr>
            <a:lvl3pPr marL="0" indent="0" algn="ctr">
              <a:spcBef>
                <a:spcPts val="0"/>
              </a:spcBef>
              <a:buClrTx/>
              <a:buSzTx/>
              <a:buNone/>
              <a:defRPr sz="3240"/>
            </a:lvl3pPr>
            <a:lvl4pPr marL="0" indent="0" algn="ctr">
              <a:spcBef>
                <a:spcPts val="0"/>
              </a:spcBef>
              <a:buClrTx/>
              <a:buSzTx/>
              <a:buNone/>
              <a:defRPr sz="3240"/>
            </a:lvl4pPr>
            <a:lvl5pPr marL="0" indent="0" algn="ctr">
              <a:spcBef>
                <a:spcPts val="0"/>
              </a:spcBef>
              <a:buClrTx/>
              <a:buSzTx/>
              <a:buNone/>
              <a:defRPr sz="324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417975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263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94723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06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only Whi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3EFF48-9601-EC40-BC72-8E9CF1EFE2BD}"/>
              </a:ext>
            </a:extLst>
          </p:cNvPr>
          <p:cNvSpPr>
            <a:spLocks noGrp="1"/>
          </p:cNvSpPr>
          <p:nvPr>
            <p:ph type="ftr" sz="quarter" idx="12"/>
          </p:nvPr>
        </p:nvSpPr>
        <p:spPr/>
        <p:txBody>
          <a:bodyPr/>
          <a:lstStyle>
            <a:lvl1pPr>
              <a:defRPr>
                <a:solidFill>
                  <a:schemeClr val="bg1"/>
                </a:solidFill>
              </a:defRPr>
            </a:lvl1pPr>
          </a:lstStyle>
          <a:p>
            <a:r>
              <a:rPr lang="en-CA"/>
              <a:t>© 2020, Amazon Web Services, Inc. or its affiliates. All rights reserved.</a:t>
            </a:r>
            <a:endParaRPr lang="en-CA" dirty="0"/>
          </a:p>
        </p:txBody>
      </p:sp>
      <p:sp>
        <p:nvSpPr>
          <p:cNvPr id="2" name="Title 1">
            <a:extLst>
              <a:ext uri="{FF2B5EF4-FFF2-40B4-BE49-F238E27FC236}">
                <a16:creationId xmlns:a16="http://schemas.microsoft.com/office/drawing/2014/main" id="{AD315971-2E05-4322-8E26-0047CBB9E89B}"/>
              </a:ext>
            </a:extLst>
          </p:cNvPr>
          <p:cNvSpPr>
            <a:spLocks noGrp="1"/>
          </p:cNvSpPr>
          <p:nvPr>
            <p:ph type="title" hasCustomPrompt="1"/>
          </p:nvPr>
        </p:nvSpPr>
        <p:spPr bwMode="white"/>
        <p:txBody>
          <a:bodyPr/>
          <a:lstStyle>
            <a:lvl1pPr>
              <a:defRPr>
                <a:solidFill>
                  <a:schemeClr val="bg1"/>
                </a:solidFill>
              </a:defRPr>
            </a:lvl1pPr>
          </a:lstStyle>
          <a:p>
            <a:r>
              <a:rPr lang="en-US" dirty="0"/>
              <a:t>Header Text Here</a:t>
            </a:r>
            <a:endParaRPr lang="en-CA" dirty="0"/>
          </a:p>
        </p:txBody>
      </p:sp>
      <p:sp>
        <p:nvSpPr>
          <p:cNvPr id="5" name="Content Placeholder 11">
            <a:extLst>
              <a:ext uri="{FF2B5EF4-FFF2-40B4-BE49-F238E27FC236}">
                <a16:creationId xmlns:a16="http://schemas.microsoft.com/office/drawing/2014/main" id="{897A1037-9A8D-4A85-B937-1F3E11C97A60}"/>
              </a:ext>
            </a:extLst>
          </p:cNvPr>
          <p:cNvSpPr>
            <a:spLocks noGrp="1"/>
          </p:cNvSpPr>
          <p:nvPr>
            <p:ph sz="quarter" idx="11" hasCustomPrompt="1"/>
          </p:nvPr>
        </p:nvSpPr>
        <p:spPr bwMode="white">
          <a:xfrm>
            <a:off x="1066047" y="2378087"/>
            <a:ext cx="12498507" cy="310238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Tree>
    <p:extLst>
      <p:ext uri="{BB962C8B-B14F-4D97-AF65-F5344CB8AC3E}">
        <p14:creationId xmlns:p14="http://schemas.microsoft.com/office/powerpoint/2010/main" val="6555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67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34230" y="3150724"/>
            <a:ext cx="12435840" cy="1488168"/>
          </a:xfrm>
        </p:spPr>
        <p:txBody>
          <a:bodyPr anchor="ctr">
            <a:noAutofit/>
          </a:bodyPr>
          <a:lstStyle>
            <a:lvl1pPr algn="l">
              <a:defRPr sz="64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2330432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62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62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322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0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03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25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4630400" cy="8226554"/>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4630400" cy="8226554"/>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2"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2962301" y="7531058"/>
            <a:ext cx="709382" cy="424102"/>
          </a:xfrm>
          <a:prstGeom prst="rect">
            <a:avLst/>
          </a:prstGeom>
        </p:spPr>
      </p:pic>
    </p:spTree>
    <p:extLst>
      <p:ext uri="{BB962C8B-B14F-4D97-AF65-F5344CB8AC3E}">
        <p14:creationId xmlns:p14="http://schemas.microsoft.com/office/powerpoint/2010/main" val="2884067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5635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238115542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rst/last branding slide">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68" y="1572228"/>
            <a:ext cx="4563733" cy="1281374"/>
          </a:xfrm>
          <a:prstGeom prst="rect">
            <a:avLst/>
          </a:prstGeom>
        </p:spPr>
      </p:pic>
    </p:spTree>
    <p:extLst>
      <p:ext uri="{BB962C8B-B14F-4D97-AF65-F5344CB8AC3E}">
        <p14:creationId xmlns:p14="http://schemas.microsoft.com/office/powerpoint/2010/main" val="26349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6555942"/>
            <a:ext cx="14630400" cy="1673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2" name="Text Placeholder 11"/>
          <p:cNvSpPr>
            <a:spLocks noGrp="1"/>
          </p:cNvSpPr>
          <p:nvPr>
            <p:ph type="body" sz="quarter" idx="13"/>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747132" y="5448401"/>
            <a:ext cx="9666530" cy="693419"/>
          </a:xfrm>
        </p:spPr>
        <p:txBody>
          <a:bodyPr>
            <a:normAutofit/>
          </a:bodyPr>
          <a:lstStyle>
            <a:lvl1pPr marL="0" indent="0" algn="l">
              <a:spcBef>
                <a:spcPts val="0"/>
              </a:spcBef>
              <a:buNone/>
              <a:defRPr sz="256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2" y="662009"/>
            <a:ext cx="1958011" cy="549758"/>
          </a:xfrm>
          <a:prstGeom prst="rect">
            <a:avLst/>
          </a:prstGeom>
        </p:spPr>
      </p:pic>
    </p:spTree>
    <p:extLst>
      <p:ext uri="{BB962C8B-B14F-4D97-AF65-F5344CB8AC3E}">
        <p14:creationId xmlns:p14="http://schemas.microsoft.com/office/powerpoint/2010/main" val="253416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0"/>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12"/>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9" grpId="0">
        <p:tmplLst>
          <p:tmpl>
            <p:tnLst>
              <p:par>
                <p:cTn presetID="10"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02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ference archite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2560D13-8614-49B1-9C9B-DCCEDD7F8DE9}"/>
              </a:ext>
            </a:extLst>
          </p:cNvPr>
          <p:cNvSpPr>
            <a:spLocks noGrp="1"/>
          </p:cNvSpPr>
          <p:nvPr>
            <p:ph type="pic" sz="quarter" idx="11" hasCustomPrompt="1"/>
          </p:nvPr>
        </p:nvSpPr>
        <p:spPr>
          <a:xfrm>
            <a:off x="731520" y="1619098"/>
            <a:ext cx="13167360" cy="5574182"/>
          </a:xfrm>
        </p:spPr>
        <p:txBody>
          <a:bodyPr tIns="914400" anchor="t" anchorCtr="0"/>
          <a:lstStyle>
            <a:lvl1pPr algn="ctr">
              <a:defRPr/>
            </a:lvl1pPr>
          </a:lstStyle>
          <a:p>
            <a:r>
              <a:rPr lang="en-US" dirty="0"/>
              <a:t>Insert reference architecture diagram</a:t>
            </a:r>
          </a:p>
        </p:txBody>
      </p:sp>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9037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2" name="Picture 1">
            <a:extLst>
              <a:ext uri="{FF2B5EF4-FFF2-40B4-BE49-F238E27FC236}">
                <a16:creationId xmlns:a16="http://schemas.microsoft.com/office/drawing/2014/main" id="{2141DA6E-C6F6-4652-9F42-CE18653A1A18}"/>
              </a:ext>
            </a:extLst>
          </p:cNvPr>
          <p:cNvPicPr>
            <a:picLocks noChangeAspect="1"/>
          </p:cNvPicPr>
          <p:nvPr userDrawn="1"/>
        </p:nvPicPr>
        <p:blipFill>
          <a:blip r:embed="rId2"/>
          <a:stretch>
            <a:fillRect/>
          </a:stretch>
        </p:blipFill>
        <p:spPr>
          <a:xfrm>
            <a:off x="9335763" y="0"/>
            <a:ext cx="5294637" cy="82296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4141679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262802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alyst ratings slide_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5178" y="1643365"/>
            <a:ext cx="6305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11" name="Title 1"/>
          <p:cNvSpPr>
            <a:spLocks noGrp="1"/>
          </p:cNvSpPr>
          <p:nvPr>
            <p:ph type="title"/>
          </p:nvPr>
        </p:nvSpPr>
        <p:spPr>
          <a:xfrm>
            <a:off x="731520" y="457200"/>
            <a:ext cx="13167360" cy="1097280"/>
          </a:xfrm>
        </p:spPr>
        <p:txBody>
          <a:bodyPr>
            <a:normAutofit/>
          </a:bodyPr>
          <a:lstStyle>
            <a:lvl1pPr>
              <a:defRPr sz="4480" b="1">
                <a:solidFill>
                  <a:schemeClr val="accent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7593178" y="1643365"/>
            <a:ext cx="6305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731520" y="2590802"/>
            <a:ext cx="6309360" cy="4602480"/>
          </a:xfrm>
        </p:spPr>
        <p:txBody>
          <a:bodyPr/>
          <a:lstStyle>
            <a:lvl1pPr>
              <a:defRPr sz="2240">
                <a:solidFill>
                  <a:schemeClr val="tx1"/>
                </a:solidFill>
              </a:defRPr>
            </a:lvl1pPr>
            <a:lvl2pPr>
              <a:defRPr sz="192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7589520" y="2590802"/>
            <a:ext cx="6309360" cy="4602480"/>
          </a:xfrm>
        </p:spPr>
        <p:txBody>
          <a:bodyPr/>
          <a:lstStyle>
            <a:lvl1pPr>
              <a:defRPr sz="2240">
                <a:solidFill>
                  <a:schemeClr val="tx1"/>
                </a:solidFill>
              </a:defRPr>
            </a:lvl1pPr>
            <a:lvl2pPr>
              <a:defRPr sz="192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0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alyst ratings slide_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5178" y="1643365"/>
            <a:ext cx="13163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11" name="Title 1"/>
          <p:cNvSpPr>
            <a:spLocks noGrp="1"/>
          </p:cNvSpPr>
          <p:nvPr>
            <p:ph type="title"/>
          </p:nvPr>
        </p:nvSpPr>
        <p:spPr>
          <a:xfrm>
            <a:off x="731520" y="457200"/>
            <a:ext cx="13167360" cy="1097280"/>
          </a:xfrm>
        </p:spPr>
        <p:txBody>
          <a:bodyPr>
            <a:normAutofit/>
          </a:bodyPr>
          <a:lstStyle>
            <a:lvl1pPr>
              <a:defRPr sz="4480" b="1">
                <a:solidFill>
                  <a:schemeClr val="accent1"/>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D2F4F110-3394-491E-B243-9B090463E8AF}"/>
              </a:ext>
            </a:extLst>
          </p:cNvPr>
          <p:cNvSpPr>
            <a:spLocks noGrp="1"/>
          </p:cNvSpPr>
          <p:nvPr>
            <p:ph sz="quarter" idx="11" hasCustomPrompt="1"/>
          </p:nvPr>
        </p:nvSpPr>
        <p:spPr>
          <a:xfrm>
            <a:off x="731520" y="2712720"/>
            <a:ext cx="13167360" cy="4480560"/>
          </a:xfrm>
          <a:noFill/>
        </p:spPr>
        <p:txBody>
          <a:bodyPr/>
          <a:lstStyle>
            <a:lvl1pPr marL="0" indent="0">
              <a:buNone/>
              <a:defRPr lang="en-US" sz="1760">
                <a:solidFill>
                  <a:schemeClr val="accent1"/>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270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86039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40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pendix_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5" name="Straight Connector 4">
            <a:extLst>
              <a:ext uri="{FF2B5EF4-FFF2-40B4-BE49-F238E27FC236}">
                <a16:creationId xmlns:a16="http://schemas.microsoft.com/office/drawing/2014/main" id="{2530B8EF-7C21-4CC2-BC5E-0C88A92CC992}"/>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137F97-3C1E-435C-A0EC-B2AAD313CC67}"/>
              </a:ext>
            </a:extLst>
          </p:cNvPr>
          <p:cNvSpPr>
            <a:spLocks noGrp="1"/>
          </p:cNvSpPr>
          <p:nvPr>
            <p:ph type="body" sz="quarter" idx="10"/>
          </p:nvPr>
        </p:nvSpPr>
        <p:spPr>
          <a:xfrm>
            <a:off x="731520" y="1615440"/>
            <a:ext cx="13167360" cy="5577840"/>
          </a:xfrm>
        </p:spPr>
        <p:txBody>
          <a:bodyPr/>
          <a:lstStyle>
            <a:lvl1pPr marL="462280" indent="-462280">
              <a:buFont typeface="+mj-lt"/>
              <a:buAutoNum type="arabicPeriod"/>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76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01E5C87B-E445-4FD6-8EEA-1AE5CF85179B}"/>
              </a:ext>
            </a:extLst>
          </p:cNvPr>
          <p:cNvSpPr>
            <a:spLocks noGrp="1"/>
          </p:cNvSpPr>
          <p:nvPr>
            <p:ph type="pic" sz="quarter" idx="10" hasCustomPrompt="1"/>
          </p:nvPr>
        </p:nvSpPr>
        <p:spPr>
          <a:xfrm>
            <a:off x="731520" y="1828800"/>
            <a:ext cx="4124960" cy="2540000"/>
          </a:xfrm>
        </p:spPr>
        <p:txBody>
          <a:bodyPr tIns="182880" anchor="t" anchorCtr="0"/>
          <a:lstStyle>
            <a:lvl1pPr algn="ctr">
              <a:defRPr/>
            </a:lvl1pPr>
          </a:lstStyle>
          <a:p>
            <a:r>
              <a:rPr lang="en-US" dirty="0"/>
              <a:t>Logo</a:t>
            </a:r>
          </a:p>
        </p:txBody>
      </p:sp>
      <p:sp>
        <p:nvSpPr>
          <p:cNvPr id="7" name="Text Placeholder 16">
            <a:extLst>
              <a:ext uri="{FF2B5EF4-FFF2-40B4-BE49-F238E27FC236}">
                <a16:creationId xmlns:a16="http://schemas.microsoft.com/office/drawing/2014/main" id="{FC440713-FB88-4019-B97B-0D9C5463CB2C}"/>
              </a:ext>
            </a:extLst>
          </p:cNvPr>
          <p:cNvSpPr>
            <a:spLocks noGrp="1"/>
          </p:cNvSpPr>
          <p:nvPr>
            <p:ph type="body" sz="quarter" idx="12"/>
          </p:nvPr>
        </p:nvSpPr>
        <p:spPr>
          <a:xfrm>
            <a:off x="5209325" y="2292585"/>
            <a:ext cx="8689555" cy="207621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8" name="Text Placeholder 14">
            <a:extLst>
              <a:ext uri="{FF2B5EF4-FFF2-40B4-BE49-F238E27FC236}">
                <a16:creationId xmlns:a16="http://schemas.microsoft.com/office/drawing/2014/main" id="{18A4A10A-A2C7-4E26-9792-47662DF8F713}"/>
              </a:ext>
            </a:extLst>
          </p:cNvPr>
          <p:cNvSpPr>
            <a:spLocks noGrp="1"/>
          </p:cNvSpPr>
          <p:nvPr>
            <p:ph type="body" sz="quarter" idx="11"/>
          </p:nvPr>
        </p:nvSpPr>
        <p:spPr>
          <a:xfrm>
            <a:off x="5209325" y="1828801"/>
            <a:ext cx="868955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3" name="Text Placeholder 12">
            <a:extLst>
              <a:ext uri="{FF2B5EF4-FFF2-40B4-BE49-F238E27FC236}">
                <a16:creationId xmlns:a16="http://schemas.microsoft.com/office/drawing/2014/main" id="{E49D8794-BB13-4058-92D1-B9442EDC7204}"/>
              </a:ext>
            </a:extLst>
          </p:cNvPr>
          <p:cNvSpPr>
            <a:spLocks noGrp="1"/>
          </p:cNvSpPr>
          <p:nvPr>
            <p:ph type="body" sz="quarter" idx="13"/>
          </p:nvPr>
        </p:nvSpPr>
        <p:spPr>
          <a:xfrm>
            <a:off x="731521" y="4688841"/>
            <a:ext cx="13192760" cy="1955800"/>
          </a:xfrm>
        </p:spPr>
        <p:txBody>
          <a:bodyPr wrap="square" lIns="365760" tIns="182880" rIns="365760" bIns="182880" anchor="ctr" anchorCtr="0">
            <a:noAutofit/>
          </a:bodyPr>
          <a:lstStyle>
            <a:lvl1pPr>
              <a:defRPr kumimoji="0" lang="en-US" sz="1920" u="none" strike="noStrike" cap="none" spc="0" normalizeH="0" baseline="0" dirty="0" smtClean="0">
                <a:ln>
                  <a:noFill/>
                </a:ln>
                <a:solidFill>
                  <a:srgbClr val="FFFFFF"/>
                </a:solidFill>
                <a:effectLst/>
                <a:uLnTx/>
                <a:uFillTx/>
                <a:cs typeface="+mn-cs"/>
              </a:defRPr>
            </a:lvl1pPr>
          </a:lstStyle>
          <a:p>
            <a:pPr marR="0" lvl="0" fontAlgn="auto">
              <a:lnSpc>
                <a:spcPct val="100000"/>
              </a:lnSpc>
              <a:spcBef>
                <a:spcPts val="1920"/>
              </a:spcBef>
              <a:spcAft>
                <a:spcPts val="0"/>
              </a:spcAft>
              <a:buClrTx/>
              <a:buSzTx/>
              <a:tabLst/>
            </a:pPr>
            <a:r>
              <a:rPr lang="en-US" dirty="0"/>
              <a:t>Click to edit Master text styles</a:t>
            </a:r>
          </a:p>
        </p:txBody>
      </p:sp>
      <p:sp>
        <p:nvSpPr>
          <p:cNvPr id="15" name="Text Placeholder 14">
            <a:extLst>
              <a:ext uri="{FF2B5EF4-FFF2-40B4-BE49-F238E27FC236}">
                <a16:creationId xmlns:a16="http://schemas.microsoft.com/office/drawing/2014/main" id="{29CC9031-7041-429C-80D0-5C378292DFBD}"/>
              </a:ext>
            </a:extLst>
          </p:cNvPr>
          <p:cNvSpPr>
            <a:spLocks noGrp="1"/>
          </p:cNvSpPr>
          <p:nvPr>
            <p:ph type="body" sz="quarter" idx="14"/>
          </p:nvPr>
        </p:nvSpPr>
        <p:spPr>
          <a:xfrm>
            <a:off x="4856481" y="6644640"/>
            <a:ext cx="9067800" cy="518160"/>
          </a:xfrm>
        </p:spPr>
        <p:txBody>
          <a:bodyPr tIns="45720" rIns="365760" bIns="45720" anchor="ctr" anchorCtr="0"/>
          <a:lstStyle>
            <a:lvl1pPr algn="r">
              <a:lnSpc>
                <a:spcPct val="90000"/>
              </a:lnSpc>
              <a:spcBef>
                <a:spcPts val="0"/>
              </a:spcBef>
              <a:defRPr lang="en-US" sz="1600" kern="1200" dirty="0" smtClean="0">
                <a:solidFill>
                  <a:schemeClr val="tx1">
                    <a:lumMod val="65000"/>
                  </a:schemeClr>
                </a:solidFill>
                <a:latin typeface="+mn-lt"/>
                <a:ea typeface="+mn-ea"/>
                <a:cs typeface="+mn-cs"/>
              </a:defRPr>
            </a:lvl1pPr>
          </a:lstStyle>
          <a:p>
            <a:pPr marL="0" marR="0" lvl="0" indent="0" algn="r" defTabSz="731520" rtl="0" eaLnBrk="1" fontAlgn="auto" latinLnBrk="0" hangingPunct="1">
              <a:lnSpc>
                <a:spcPct val="100000"/>
              </a:lnSpc>
              <a:spcBef>
                <a:spcPts val="1920"/>
              </a:spcBef>
              <a:spcAft>
                <a:spcPts val="0"/>
              </a:spcAft>
              <a:buClrTx/>
              <a:buSzTx/>
              <a:buFontTx/>
              <a:buNone/>
              <a:tabLst/>
              <a:defRPr/>
            </a:pPr>
            <a:r>
              <a:rPr lang="en-US" dirty="0"/>
              <a:t>Click to edit Master text styles</a:t>
            </a:r>
          </a:p>
        </p:txBody>
      </p:sp>
      <p:cxnSp>
        <p:nvCxnSpPr>
          <p:cNvPr id="10" name="Straight Connector 9">
            <a:extLst>
              <a:ext uri="{FF2B5EF4-FFF2-40B4-BE49-F238E27FC236}">
                <a16:creationId xmlns:a16="http://schemas.microsoft.com/office/drawing/2014/main" id="{CB13767A-4BAA-4E87-920A-25E2D4493A2E}"/>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6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er ref slide_1">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7ED7C0A-1033-40B5-A7BF-E75107AB362F}"/>
              </a:ext>
            </a:extLst>
          </p:cNvPr>
          <p:cNvSpPr>
            <a:spLocks noGrp="1"/>
          </p:cNvSpPr>
          <p:nvPr>
            <p:ph type="pic" sz="quarter" idx="10" hasCustomPrompt="1"/>
          </p:nvPr>
        </p:nvSpPr>
        <p:spPr>
          <a:xfrm>
            <a:off x="7315200" y="-7620"/>
            <a:ext cx="7315200" cy="8237221"/>
          </a:xfrm>
          <a:solidFill>
            <a:schemeClr val="bg1"/>
          </a:solidFill>
          <a:ln>
            <a:noFill/>
          </a:ln>
          <a:effectLst>
            <a:outerShdw blurRad="152400" sx="102000" sy="102000" algn="ctr" rotWithShape="0">
              <a:prstClr val="black">
                <a:alpha val="60000"/>
              </a:prstClr>
            </a:outerShdw>
          </a:effectLst>
        </p:spPr>
        <p:txBody>
          <a:bodyPr tIns="457200"/>
          <a:lstStyle>
            <a:lvl1pPr algn="ctr">
              <a:defRPr/>
            </a:lvl1pPr>
          </a:lstStyle>
          <a:p>
            <a:r>
              <a:rPr lang="en-US" dirty="0"/>
              <a:t>Insert image related to company</a:t>
            </a:r>
          </a:p>
        </p:txBody>
      </p:sp>
      <p:sp>
        <p:nvSpPr>
          <p:cNvPr id="4" name="Text Placeholder 22">
            <a:extLst>
              <a:ext uri="{FF2B5EF4-FFF2-40B4-BE49-F238E27FC236}">
                <a16:creationId xmlns:a16="http://schemas.microsoft.com/office/drawing/2014/main" id="{28C36EB3-5D49-4A10-9CFF-FC42BBC077FE}"/>
              </a:ext>
            </a:extLst>
          </p:cNvPr>
          <p:cNvSpPr>
            <a:spLocks noGrp="1"/>
          </p:cNvSpPr>
          <p:nvPr>
            <p:ph type="body" sz="quarter" idx="14"/>
          </p:nvPr>
        </p:nvSpPr>
        <p:spPr>
          <a:xfrm>
            <a:off x="7315200" y="-7619"/>
            <a:ext cx="7315200" cy="8244842"/>
          </a:xfrm>
          <a:solidFill>
            <a:schemeClr val="bg1">
              <a:alpha val="60000"/>
            </a:schemeClr>
          </a:solidFill>
        </p:spPr>
        <p:txBody>
          <a:bodyPr/>
          <a:lstStyle>
            <a:lvl1pPr>
              <a:defRPr>
                <a:noFill/>
              </a:defRPr>
            </a:lvl1pPr>
            <a:lvl2pPr marL="731520" indent="0">
              <a:buNone/>
              <a:defRPr/>
            </a:lvl2pPr>
          </a:lstStyle>
          <a:p>
            <a:pPr lvl="0"/>
            <a:endParaRPr lang="en-US" dirty="0"/>
          </a:p>
        </p:txBody>
      </p:sp>
      <p:sp>
        <p:nvSpPr>
          <p:cNvPr id="5" name="Picture Placeholder 15">
            <a:extLst>
              <a:ext uri="{FF2B5EF4-FFF2-40B4-BE49-F238E27FC236}">
                <a16:creationId xmlns:a16="http://schemas.microsoft.com/office/drawing/2014/main" id="{6B939B97-5052-4E35-9274-F2DAECE7C313}"/>
              </a:ext>
            </a:extLst>
          </p:cNvPr>
          <p:cNvSpPr>
            <a:spLocks noGrp="1"/>
          </p:cNvSpPr>
          <p:nvPr>
            <p:ph type="pic" sz="quarter" idx="12" hasCustomPrompt="1"/>
          </p:nvPr>
        </p:nvSpPr>
        <p:spPr>
          <a:xfrm>
            <a:off x="9334502" y="2472690"/>
            <a:ext cx="3276600" cy="3276600"/>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199859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er ref slide_2">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A5DDA8-B35F-46DA-A352-98CA33B5FE61}"/>
              </a:ext>
            </a:extLst>
          </p:cNvPr>
          <p:cNvSpPr>
            <a:spLocks noGrp="1"/>
          </p:cNvSpPr>
          <p:nvPr>
            <p:ph type="pic" sz="quarter" idx="12" hasCustomPrompt="1"/>
          </p:nvPr>
        </p:nvSpPr>
        <p:spPr>
          <a:xfrm>
            <a:off x="11592742" y="787401"/>
            <a:ext cx="2306136" cy="2306136"/>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12521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5618"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5449826"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5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42968"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42968"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3406461"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3409712"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3409712"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6073205"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6080555"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6080555"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8751598"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8754849"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8754849"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11419190"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11426541"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11426541"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15668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607463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6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6081984"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6081984"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874702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8750275"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8750275"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1141814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11425494"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11425494"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07568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083030"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083030"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874807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8751321"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8751321"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1141919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11426541"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11426541"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5173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Use cases 7">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4656"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7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34656"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34656"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4102081"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4102081"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4102081"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469509"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469509"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469509"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10836934"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10836934"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10836934"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2418369"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2418369" y="6098133"/>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2418369" y="6681214"/>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5785795"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5785795" y="6098133"/>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5785795" y="6681214"/>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9153221" y="5059578"/>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9153221" y="6098135"/>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9153221" y="6681216"/>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40596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Use cases 8">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4656"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8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34656"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34656"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4102081"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4102081"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4102081"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469509"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469509"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469509"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10836934"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10836934"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10836934"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734656"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734656"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734656"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4102081"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4102081"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4102081"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7469509" y="5059578"/>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7469509"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7469509" y="6729985"/>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6" name="Picture Placeholder 34">
            <a:extLst>
              <a:ext uri="{FF2B5EF4-FFF2-40B4-BE49-F238E27FC236}">
                <a16:creationId xmlns:a16="http://schemas.microsoft.com/office/drawing/2014/main" id="{AADF2C9A-5223-4475-BE36-865E7D8AAE20}"/>
              </a:ext>
            </a:extLst>
          </p:cNvPr>
          <p:cNvSpPr>
            <a:spLocks noGrp="1"/>
          </p:cNvSpPr>
          <p:nvPr>
            <p:ph type="pic" sz="quarter" idx="31"/>
          </p:nvPr>
        </p:nvSpPr>
        <p:spPr>
          <a:xfrm>
            <a:off x="10836934"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7" name="Text Placeholder 29">
            <a:extLst>
              <a:ext uri="{FF2B5EF4-FFF2-40B4-BE49-F238E27FC236}">
                <a16:creationId xmlns:a16="http://schemas.microsoft.com/office/drawing/2014/main" id="{438DB6A9-3489-4D76-A8B7-49350CB728D7}"/>
              </a:ext>
            </a:extLst>
          </p:cNvPr>
          <p:cNvSpPr>
            <a:spLocks noGrp="1"/>
          </p:cNvSpPr>
          <p:nvPr>
            <p:ph type="body" sz="quarter" idx="32"/>
          </p:nvPr>
        </p:nvSpPr>
        <p:spPr>
          <a:xfrm>
            <a:off x="10836934"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8" name="Text Placeholder 29">
            <a:extLst>
              <a:ext uri="{FF2B5EF4-FFF2-40B4-BE49-F238E27FC236}">
                <a16:creationId xmlns:a16="http://schemas.microsoft.com/office/drawing/2014/main" id="{3980DB17-0B9C-4619-B530-42847B855E7A}"/>
              </a:ext>
            </a:extLst>
          </p:cNvPr>
          <p:cNvSpPr>
            <a:spLocks noGrp="1"/>
          </p:cNvSpPr>
          <p:nvPr>
            <p:ph type="body" sz="quarter" idx="33"/>
          </p:nvPr>
        </p:nvSpPr>
        <p:spPr>
          <a:xfrm>
            <a:off x="10836934"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9719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SCAR slide_logos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8831A2-AE7B-456C-B3C5-44CECDD94224}"/>
              </a:ext>
            </a:extLst>
          </p:cNvPr>
          <p:cNvPicPr>
            <a:picLocks noChangeAspect="1"/>
          </p:cNvPicPr>
          <p:nvPr userDrawn="1"/>
        </p:nvPicPr>
        <p:blipFill>
          <a:blip r:embed="rId2"/>
          <a:stretch>
            <a:fillRect/>
          </a:stretch>
        </p:blipFill>
        <p:spPr>
          <a:xfrm>
            <a:off x="559065" y="1707555"/>
            <a:ext cx="13512274" cy="6712403"/>
          </a:xfrm>
          <a:prstGeom prst="rect">
            <a:avLst/>
          </a:prstGeom>
        </p:spPr>
      </p:pic>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6850381"/>
            <a:ext cx="14630400" cy="1379218"/>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4608"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2" name="TextBox 1">
            <a:extLst>
              <a:ext uri="{FF2B5EF4-FFF2-40B4-BE49-F238E27FC236}">
                <a16:creationId xmlns:a16="http://schemas.microsoft.com/office/drawing/2014/main" id="{602132E4-3EB9-47F8-BAA2-58F5F8F219A0}"/>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Tree>
    <p:extLst>
      <p:ext uri="{BB962C8B-B14F-4D97-AF65-F5344CB8AC3E}">
        <p14:creationId xmlns:p14="http://schemas.microsoft.com/office/powerpoint/2010/main" val="351156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3.45679E-6 L 0 -0.21512 " pathEditMode="relative" rAng="0" ptsTypes="AA">
                                      <p:cBhvr>
                                        <p:cTn id="6" dur="5000" fill="hold"/>
                                        <p:tgtEl>
                                          <p:spTgt spid="14"/>
                                        </p:tgtEl>
                                        <p:attrNameLst>
                                          <p:attrName>ppt_x</p:attrName>
                                          <p:attrName>ppt_y</p:attrName>
                                        </p:attrNameLst>
                                      </p:cBhvr>
                                      <p:rCtr x="0"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SCAR slide_logos 50">
    <p:spTree>
      <p:nvGrpSpPr>
        <p:cNvPr id="1" name=""/>
        <p:cNvGrpSpPr/>
        <p:nvPr/>
      </p:nvGrpSpPr>
      <p:grpSpPr>
        <a:xfrm>
          <a:off x="0" y="0"/>
          <a:ext cx="0" cy="0"/>
          <a:chOff x="0" y="0"/>
          <a:chExt cx="0" cy="0"/>
        </a:xfrm>
      </p:grpSpPr>
      <p:sp>
        <p:nvSpPr>
          <p:cNvPr id="68" name="Picture Placeholder 67">
            <a:extLst>
              <a:ext uri="{FF2B5EF4-FFF2-40B4-BE49-F238E27FC236}">
                <a16:creationId xmlns:a16="http://schemas.microsoft.com/office/drawing/2014/main" id="{292041F3-3FAA-45FC-92D3-85E2FCE97F9E}"/>
              </a:ext>
            </a:extLst>
          </p:cNvPr>
          <p:cNvSpPr>
            <a:spLocks noGrp="1"/>
          </p:cNvSpPr>
          <p:nvPr>
            <p:ph type="pic" sz="quarter" idx="10" hasCustomPrompt="1"/>
          </p:nvPr>
        </p:nvSpPr>
        <p:spPr>
          <a:xfrm>
            <a:off x="736597" y="2076618"/>
            <a:ext cx="1214323" cy="746150"/>
          </a:xfrm>
        </p:spPr>
        <p:txBody>
          <a:bodyPr anchor="ctr" anchorCtr="0"/>
          <a:lstStyle>
            <a:lvl1pPr algn="ctr">
              <a:defRPr sz="1920"/>
            </a:lvl1pPr>
          </a:lstStyle>
          <a:p>
            <a:r>
              <a:rPr lang="en-US" dirty="0"/>
              <a:t>Logo</a:t>
            </a:r>
          </a:p>
        </p:txBody>
      </p:sp>
      <p:sp>
        <p:nvSpPr>
          <p:cNvPr id="69" name="Picture Placeholder 67">
            <a:extLst>
              <a:ext uri="{FF2B5EF4-FFF2-40B4-BE49-F238E27FC236}">
                <a16:creationId xmlns:a16="http://schemas.microsoft.com/office/drawing/2014/main" id="{7806BA0A-181C-4B58-B23B-88D7095A606C}"/>
              </a:ext>
            </a:extLst>
          </p:cNvPr>
          <p:cNvSpPr>
            <a:spLocks noGrp="1"/>
          </p:cNvSpPr>
          <p:nvPr>
            <p:ph type="pic" sz="quarter" idx="11" hasCustomPrompt="1"/>
          </p:nvPr>
        </p:nvSpPr>
        <p:spPr>
          <a:xfrm>
            <a:off x="736597" y="2951917"/>
            <a:ext cx="1214323" cy="746150"/>
          </a:xfrm>
        </p:spPr>
        <p:txBody>
          <a:bodyPr anchor="ctr" anchorCtr="0"/>
          <a:lstStyle>
            <a:lvl1pPr algn="ctr">
              <a:defRPr sz="1920"/>
            </a:lvl1pPr>
          </a:lstStyle>
          <a:p>
            <a:r>
              <a:rPr lang="en-US" dirty="0"/>
              <a:t>Logo</a:t>
            </a:r>
          </a:p>
        </p:txBody>
      </p:sp>
      <p:sp>
        <p:nvSpPr>
          <p:cNvPr id="70" name="Picture Placeholder 67">
            <a:extLst>
              <a:ext uri="{FF2B5EF4-FFF2-40B4-BE49-F238E27FC236}">
                <a16:creationId xmlns:a16="http://schemas.microsoft.com/office/drawing/2014/main" id="{1220E6D6-10B2-4BEC-8551-8524DA1B851C}"/>
              </a:ext>
            </a:extLst>
          </p:cNvPr>
          <p:cNvSpPr>
            <a:spLocks noGrp="1"/>
          </p:cNvSpPr>
          <p:nvPr>
            <p:ph type="pic" sz="quarter" idx="12" hasCustomPrompt="1"/>
          </p:nvPr>
        </p:nvSpPr>
        <p:spPr>
          <a:xfrm>
            <a:off x="736597" y="3827216"/>
            <a:ext cx="1214323" cy="746150"/>
          </a:xfrm>
        </p:spPr>
        <p:txBody>
          <a:bodyPr anchor="ctr" anchorCtr="0"/>
          <a:lstStyle>
            <a:lvl1pPr algn="ctr">
              <a:defRPr sz="1920"/>
            </a:lvl1pPr>
          </a:lstStyle>
          <a:p>
            <a:r>
              <a:rPr lang="en-US" dirty="0"/>
              <a:t>Logo</a:t>
            </a:r>
          </a:p>
        </p:txBody>
      </p:sp>
      <p:sp>
        <p:nvSpPr>
          <p:cNvPr id="71" name="Picture Placeholder 67">
            <a:extLst>
              <a:ext uri="{FF2B5EF4-FFF2-40B4-BE49-F238E27FC236}">
                <a16:creationId xmlns:a16="http://schemas.microsoft.com/office/drawing/2014/main" id="{C521F7F1-A844-43CD-B2A1-11E95E294E48}"/>
              </a:ext>
            </a:extLst>
          </p:cNvPr>
          <p:cNvSpPr>
            <a:spLocks noGrp="1"/>
          </p:cNvSpPr>
          <p:nvPr>
            <p:ph type="pic" sz="quarter" idx="13" hasCustomPrompt="1"/>
          </p:nvPr>
        </p:nvSpPr>
        <p:spPr>
          <a:xfrm>
            <a:off x="736597" y="4702515"/>
            <a:ext cx="1214323" cy="746150"/>
          </a:xfrm>
        </p:spPr>
        <p:txBody>
          <a:bodyPr anchor="ctr" anchorCtr="0"/>
          <a:lstStyle>
            <a:lvl1pPr algn="ctr">
              <a:defRPr sz="1920"/>
            </a:lvl1pPr>
          </a:lstStyle>
          <a:p>
            <a:r>
              <a:rPr lang="en-US" dirty="0"/>
              <a:t>Logo</a:t>
            </a:r>
          </a:p>
        </p:txBody>
      </p:sp>
      <p:sp>
        <p:nvSpPr>
          <p:cNvPr id="72" name="Picture Placeholder 67">
            <a:extLst>
              <a:ext uri="{FF2B5EF4-FFF2-40B4-BE49-F238E27FC236}">
                <a16:creationId xmlns:a16="http://schemas.microsoft.com/office/drawing/2014/main" id="{D1537188-CEA8-45EE-BFF7-C6021F6FB10F}"/>
              </a:ext>
            </a:extLst>
          </p:cNvPr>
          <p:cNvSpPr>
            <a:spLocks noGrp="1"/>
          </p:cNvSpPr>
          <p:nvPr>
            <p:ph type="pic" sz="quarter" idx="14" hasCustomPrompt="1"/>
          </p:nvPr>
        </p:nvSpPr>
        <p:spPr>
          <a:xfrm>
            <a:off x="736597" y="5577811"/>
            <a:ext cx="1214323" cy="746150"/>
          </a:xfrm>
        </p:spPr>
        <p:txBody>
          <a:bodyPr anchor="ctr" anchorCtr="0"/>
          <a:lstStyle>
            <a:lvl1pPr algn="ctr">
              <a:defRPr sz="1920"/>
            </a:lvl1pPr>
          </a:lstStyle>
          <a:p>
            <a:r>
              <a:rPr lang="en-US" dirty="0"/>
              <a:t>Logo</a:t>
            </a:r>
          </a:p>
        </p:txBody>
      </p:sp>
      <p:sp>
        <p:nvSpPr>
          <p:cNvPr id="73" name="Picture Placeholder 67">
            <a:extLst>
              <a:ext uri="{FF2B5EF4-FFF2-40B4-BE49-F238E27FC236}">
                <a16:creationId xmlns:a16="http://schemas.microsoft.com/office/drawing/2014/main" id="{63A6C570-DF48-4B0A-8EA4-45C63AF30E33}"/>
              </a:ext>
            </a:extLst>
          </p:cNvPr>
          <p:cNvSpPr>
            <a:spLocks noGrp="1"/>
          </p:cNvSpPr>
          <p:nvPr>
            <p:ph type="pic" sz="quarter" idx="15" hasCustomPrompt="1"/>
          </p:nvPr>
        </p:nvSpPr>
        <p:spPr>
          <a:xfrm>
            <a:off x="2065301" y="2076618"/>
            <a:ext cx="1214323" cy="746150"/>
          </a:xfrm>
        </p:spPr>
        <p:txBody>
          <a:bodyPr anchor="ctr" anchorCtr="0"/>
          <a:lstStyle>
            <a:lvl1pPr algn="ctr">
              <a:defRPr sz="1920"/>
            </a:lvl1pPr>
          </a:lstStyle>
          <a:p>
            <a:r>
              <a:rPr lang="en-US" dirty="0"/>
              <a:t>Logo</a:t>
            </a:r>
          </a:p>
        </p:txBody>
      </p:sp>
      <p:sp>
        <p:nvSpPr>
          <p:cNvPr id="74" name="Picture Placeholder 67">
            <a:extLst>
              <a:ext uri="{FF2B5EF4-FFF2-40B4-BE49-F238E27FC236}">
                <a16:creationId xmlns:a16="http://schemas.microsoft.com/office/drawing/2014/main" id="{187B2558-9850-42C4-8537-F8BF7CFC95BB}"/>
              </a:ext>
            </a:extLst>
          </p:cNvPr>
          <p:cNvSpPr>
            <a:spLocks noGrp="1"/>
          </p:cNvSpPr>
          <p:nvPr>
            <p:ph type="pic" sz="quarter" idx="16" hasCustomPrompt="1"/>
          </p:nvPr>
        </p:nvSpPr>
        <p:spPr>
          <a:xfrm>
            <a:off x="2065301" y="2951917"/>
            <a:ext cx="1214323" cy="746150"/>
          </a:xfrm>
        </p:spPr>
        <p:txBody>
          <a:bodyPr anchor="ctr" anchorCtr="0"/>
          <a:lstStyle>
            <a:lvl1pPr algn="ctr">
              <a:defRPr sz="1920"/>
            </a:lvl1pPr>
          </a:lstStyle>
          <a:p>
            <a:r>
              <a:rPr lang="en-US" dirty="0"/>
              <a:t>Logo</a:t>
            </a:r>
          </a:p>
        </p:txBody>
      </p:sp>
      <p:sp>
        <p:nvSpPr>
          <p:cNvPr id="75" name="Picture Placeholder 67">
            <a:extLst>
              <a:ext uri="{FF2B5EF4-FFF2-40B4-BE49-F238E27FC236}">
                <a16:creationId xmlns:a16="http://schemas.microsoft.com/office/drawing/2014/main" id="{B586CB9D-3FCE-444D-A003-82954D5D7103}"/>
              </a:ext>
            </a:extLst>
          </p:cNvPr>
          <p:cNvSpPr>
            <a:spLocks noGrp="1"/>
          </p:cNvSpPr>
          <p:nvPr>
            <p:ph type="pic" sz="quarter" idx="17" hasCustomPrompt="1"/>
          </p:nvPr>
        </p:nvSpPr>
        <p:spPr>
          <a:xfrm>
            <a:off x="2065301" y="3827216"/>
            <a:ext cx="1214323" cy="746150"/>
          </a:xfrm>
        </p:spPr>
        <p:txBody>
          <a:bodyPr anchor="ctr" anchorCtr="0"/>
          <a:lstStyle>
            <a:lvl1pPr algn="ctr">
              <a:defRPr sz="1920"/>
            </a:lvl1pPr>
          </a:lstStyle>
          <a:p>
            <a:r>
              <a:rPr lang="en-US" dirty="0"/>
              <a:t>Logo</a:t>
            </a:r>
          </a:p>
        </p:txBody>
      </p:sp>
      <p:sp>
        <p:nvSpPr>
          <p:cNvPr id="76" name="Picture Placeholder 67">
            <a:extLst>
              <a:ext uri="{FF2B5EF4-FFF2-40B4-BE49-F238E27FC236}">
                <a16:creationId xmlns:a16="http://schemas.microsoft.com/office/drawing/2014/main" id="{CE7D341C-29A1-402B-B73F-182FDA796C9B}"/>
              </a:ext>
            </a:extLst>
          </p:cNvPr>
          <p:cNvSpPr>
            <a:spLocks noGrp="1"/>
          </p:cNvSpPr>
          <p:nvPr>
            <p:ph type="pic" sz="quarter" idx="18" hasCustomPrompt="1"/>
          </p:nvPr>
        </p:nvSpPr>
        <p:spPr>
          <a:xfrm>
            <a:off x="2065301" y="4702515"/>
            <a:ext cx="1214323" cy="746150"/>
          </a:xfrm>
        </p:spPr>
        <p:txBody>
          <a:bodyPr anchor="ctr" anchorCtr="0"/>
          <a:lstStyle>
            <a:lvl1pPr algn="ctr">
              <a:defRPr sz="1920"/>
            </a:lvl1pPr>
          </a:lstStyle>
          <a:p>
            <a:r>
              <a:rPr lang="en-US" dirty="0"/>
              <a:t>Logo</a:t>
            </a:r>
          </a:p>
        </p:txBody>
      </p:sp>
      <p:sp>
        <p:nvSpPr>
          <p:cNvPr id="77" name="Picture Placeholder 67">
            <a:extLst>
              <a:ext uri="{FF2B5EF4-FFF2-40B4-BE49-F238E27FC236}">
                <a16:creationId xmlns:a16="http://schemas.microsoft.com/office/drawing/2014/main" id="{A6F11C4C-BF9F-430F-A55C-A78929523364}"/>
              </a:ext>
            </a:extLst>
          </p:cNvPr>
          <p:cNvSpPr>
            <a:spLocks noGrp="1"/>
          </p:cNvSpPr>
          <p:nvPr>
            <p:ph type="pic" sz="quarter" idx="19" hasCustomPrompt="1"/>
          </p:nvPr>
        </p:nvSpPr>
        <p:spPr>
          <a:xfrm>
            <a:off x="2065301" y="5577811"/>
            <a:ext cx="1214323" cy="746150"/>
          </a:xfrm>
        </p:spPr>
        <p:txBody>
          <a:bodyPr anchor="ctr" anchorCtr="0"/>
          <a:lstStyle>
            <a:lvl1pPr algn="ctr">
              <a:defRPr sz="1920"/>
            </a:lvl1pPr>
          </a:lstStyle>
          <a:p>
            <a:r>
              <a:rPr lang="en-US" dirty="0"/>
              <a:t>Logo</a:t>
            </a:r>
          </a:p>
        </p:txBody>
      </p:sp>
      <p:sp>
        <p:nvSpPr>
          <p:cNvPr id="78" name="Picture Placeholder 67">
            <a:extLst>
              <a:ext uri="{FF2B5EF4-FFF2-40B4-BE49-F238E27FC236}">
                <a16:creationId xmlns:a16="http://schemas.microsoft.com/office/drawing/2014/main" id="{1DC213F9-6E6E-469E-9336-6849CF6383D6}"/>
              </a:ext>
            </a:extLst>
          </p:cNvPr>
          <p:cNvSpPr>
            <a:spLocks noGrp="1"/>
          </p:cNvSpPr>
          <p:nvPr>
            <p:ph type="pic" sz="quarter" idx="20" hasCustomPrompt="1"/>
          </p:nvPr>
        </p:nvSpPr>
        <p:spPr>
          <a:xfrm>
            <a:off x="3394005" y="2076618"/>
            <a:ext cx="1214323" cy="746150"/>
          </a:xfrm>
        </p:spPr>
        <p:txBody>
          <a:bodyPr anchor="ctr" anchorCtr="0"/>
          <a:lstStyle>
            <a:lvl1pPr algn="ctr">
              <a:defRPr sz="1920"/>
            </a:lvl1pPr>
          </a:lstStyle>
          <a:p>
            <a:r>
              <a:rPr lang="en-US" dirty="0"/>
              <a:t>Logo</a:t>
            </a:r>
          </a:p>
        </p:txBody>
      </p:sp>
      <p:sp>
        <p:nvSpPr>
          <p:cNvPr id="79" name="Picture Placeholder 67">
            <a:extLst>
              <a:ext uri="{FF2B5EF4-FFF2-40B4-BE49-F238E27FC236}">
                <a16:creationId xmlns:a16="http://schemas.microsoft.com/office/drawing/2014/main" id="{F0ED73E2-8E82-4AC6-8E7B-D968C1BC17C3}"/>
              </a:ext>
            </a:extLst>
          </p:cNvPr>
          <p:cNvSpPr>
            <a:spLocks noGrp="1"/>
          </p:cNvSpPr>
          <p:nvPr>
            <p:ph type="pic" sz="quarter" idx="21" hasCustomPrompt="1"/>
          </p:nvPr>
        </p:nvSpPr>
        <p:spPr>
          <a:xfrm>
            <a:off x="3394005" y="2951917"/>
            <a:ext cx="1214323" cy="746150"/>
          </a:xfrm>
        </p:spPr>
        <p:txBody>
          <a:bodyPr anchor="ctr" anchorCtr="0"/>
          <a:lstStyle>
            <a:lvl1pPr algn="ctr">
              <a:defRPr sz="1920"/>
            </a:lvl1pPr>
          </a:lstStyle>
          <a:p>
            <a:r>
              <a:rPr lang="en-US" dirty="0"/>
              <a:t>Logo</a:t>
            </a:r>
          </a:p>
        </p:txBody>
      </p:sp>
      <p:sp>
        <p:nvSpPr>
          <p:cNvPr id="80" name="Picture Placeholder 67">
            <a:extLst>
              <a:ext uri="{FF2B5EF4-FFF2-40B4-BE49-F238E27FC236}">
                <a16:creationId xmlns:a16="http://schemas.microsoft.com/office/drawing/2014/main" id="{EE50C25A-5264-4762-A949-C4875D95B338}"/>
              </a:ext>
            </a:extLst>
          </p:cNvPr>
          <p:cNvSpPr>
            <a:spLocks noGrp="1"/>
          </p:cNvSpPr>
          <p:nvPr>
            <p:ph type="pic" sz="quarter" idx="22" hasCustomPrompt="1"/>
          </p:nvPr>
        </p:nvSpPr>
        <p:spPr>
          <a:xfrm>
            <a:off x="3394005" y="3827216"/>
            <a:ext cx="1214323" cy="746150"/>
          </a:xfrm>
        </p:spPr>
        <p:txBody>
          <a:bodyPr anchor="ctr" anchorCtr="0"/>
          <a:lstStyle>
            <a:lvl1pPr algn="ctr">
              <a:defRPr sz="1920"/>
            </a:lvl1pPr>
          </a:lstStyle>
          <a:p>
            <a:r>
              <a:rPr lang="en-US" dirty="0"/>
              <a:t>Logo</a:t>
            </a:r>
          </a:p>
        </p:txBody>
      </p:sp>
      <p:sp>
        <p:nvSpPr>
          <p:cNvPr id="81" name="Picture Placeholder 67">
            <a:extLst>
              <a:ext uri="{FF2B5EF4-FFF2-40B4-BE49-F238E27FC236}">
                <a16:creationId xmlns:a16="http://schemas.microsoft.com/office/drawing/2014/main" id="{36BEB930-5D87-43FD-B32B-EE9282BC7586}"/>
              </a:ext>
            </a:extLst>
          </p:cNvPr>
          <p:cNvSpPr>
            <a:spLocks noGrp="1"/>
          </p:cNvSpPr>
          <p:nvPr>
            <p:ph type="pic" sz="quarter" idx="23" hasCustomPrompt="1"/>
          </p:nvPr>
        </p:nvSpPr>
        <p:spPr>
          <a:xfrm>
            <a:off x="3394005" y="4702515"/>
            <a:ext cx="1214323" cy="746150"/>
          </a:xfrm>
        </p:spPr>
        <p:txBody>
          <a:bodyPr anchor="ctr" anchorCtr="0"/>
          <a:lstStyle>
            <a:lvl1pPr algn="ctr">
              <a:defRPr sz="1920"/>
            </a:lvl1pPr>
          </a:lstStyle>
          <a:p>
            <a:r>
              <a:rPr lang="en-US" dirty="0"/>
              <a:t>Logo</a:t>
            </a:r>
          </a:p>
        </p:txBody>
      </p:sp>
      <p:sp>
        <p:nvSpPr>
          <p:cNvPr id="82" name="Picture Placeholder 67">
            <a:extLst>
              <a:ext uri="{FF2B5EF4-FFF2-40B4-BE49-F238E27FC236}">
                <a16:creationId xmlns:a16="http://schemas.microsoft.com/office/drawing/2014/main" id="{A6A6249D-1D9C-4176-9F51-7D9D8EE61ED5}"/>
              </a:ext>
            </a:extLst>
          </p:cNvPr>
          <p:cNvSpPr>
            <a:spLocks noGrp="1"/>
          </p:cNvSpPr>
          <p:nvPr>
            <p:ph type="pic" sz="quarter" idx="24" hasCustomPrompt="1"/>
          </p:nvPr>
        </p:nvSpPr>
        <p:spPr>
          <a:xfrm>
            <a:off x="3394005" y="5577811"/>
            <a:ext cx="1214323" cy="746150"/>
          </a:xfrm>
        </p:spPr>
        <p:txBody>
          <a:bodyPr anchor="ctr" anchorCtr="0"/>
          <a:lstStyle>
            <a:lvl1pPr algn="ctr">
              <a:defRPr sz="1920"/>
            </a:lvl1pPr>
          </a:lstStyle>
          <a:p>
            <a:r>
              <a:rPr lang="en-US" dirty="0"/>
              <a:t>Logo</a:t>
            </a:r>
          </a:p>
        </p:txBody>
      </p:sp>
      <p:sp>
        <p:nvSpPr>
          <p:cNvPr id="83" name="Picture Placeholder 67">
            <a:extLst>
              <a:ext uri="{FF2B5EF4-FFF2-40B4-BE49-F238E27FC236}">
                <a16:creationId xmlns:a16="http://schemas.microsoft.com/office/drawing/2014/main" id="{4E6FAD8A-2B81-457C-8980-EBEA8E4C337E}"/>
              </a:ext>
            </a:extLst>
          </p:cNvPr>
          <p:cNvSpPr>
            <a:spLocks noGrp="1"/>
          </p:cNvSpPr>
          <p:nvPr>
            <p:ph type="pic" sz="quarter" idx="25" hasCustomPrompt="1"/>
          </p:nvPr>
        </p:nvSpPr>
        <p:spPr>
          <a:xfrm>
            <a:off x="4722709" y="2076618"/>
            <a:ext cx="1214323" cy="746150"/>
          </a:xfrm>
        </p:spPr>
        <p:txBody>
          <a:bodyPr anchor="ctr" anchorCtr="0"/>
          <a:lstStyle>
            <a:lvl1pPr algn="ctr">
              <a:defRPr sz="1920"/>
            </a:lvl1pPr>
          </a:lstStyle>
          <a:p>
            <a:r>
              <a:rPr lang="en-US" dirty="0"/>
              <a:t>Logo</a:t>
            </a:r>
          </a:p>
        </p:txBody>
      </p:sp>
      <p:sp>
        <p:nvSpPr>
          <p:cNvPr id="84" name="Picture Placeholder 67">
            <a:extLst>
              <a:ext uri="{FF2B5EF4-FFF2-40B4-BE49-F238E27FC236}">
                <a16:creationId xmlns:a16="http://schemas.microsoft.com/office/drawing/2014/main" id="{8A78379C-475F-474F-BB59-F3F604725D5B}"/>
              </a:ext>
            </a:extLst>
          </p:cNvPr>
          <p:cNvSpPr>
            <a:spLocks noGrp="1"/>
          </p:cNvSpPr>
          <p:nvPr>
            <p:ph type="pic" sz="quarter" idx="26" hasCustomPrompt="1"/>
          </p:nvPr>
        </p:nvSpPr>
        <p:spPr>
          <a:xfrm>
            <a:off x="4722709" y="2951917"/>
            <a:ext cx="1214323" cy="746150"/>
          </a:xfrm>
        </p:spPr>
        <p:txBody>
          <a:bodyPr anchor="ctr" anchorCtr="0"/>
          <a:lstStyle>
            <a:lvl1pPr algn="ctr">
              <a:defRPr sz="1920"/>
            </a:lvl1pPr>
          </a:lstStyle>
          <a:p>
            <a:r>
              <a:rPr lang="en-US" dirty="0"/>
              <a:t>Logo</a:t>
            </a:r>
          </a:p>
        </p:txBody>
      </p:sp>
      <p:sp>
        <p:nvSpPr>
          <p:cNvPr id="85" name="Picture Placeholder 67">
            <a:extLst>
              <a:ext uri="{FF2B5EF4-FFF2-40B4-BE49-F238E27FC236}">
                <a16:creationId xmlns:a16="http://schemas.microsoft.com/office/drawing/2014/main" id="{F6467F35-AF98-497F-83C3-0773DAFCC2E6}"/>
              </a:ext>
            </a:extLst>
          </p:cNvPr>
          <p:cNvSpPr>
            <a:spLocks noGrp="1"/>
          </p:cNvSpPr>
          <p:nvPr>
            <p:ph type="pic" sz="quarter" idx="27" hasCustomPrompt="1"/>
          </p:nvPr>
        </p:nvSpPr>
        <p:spPr>
          <a:xfrm>
            <a:off x="4722709" y="3827216"/>
            <a:ext cx="1214323" cy="746150"/>
          </a:xfrm>
        </p:spPr>
        <p:txBody>
          <a:bodyPr anchor="ctr" anchorCtr="0"/>
          <a:lstStyle>
            <a:lvl1pPr algn="ctr">
              <a:defRPr sz="1920"/>
            </a:lvl1pPr>
          </a:lstStyle>
          <a:p>
            <a:r>
              <a:rPr lang="en-US" dirty="0"/>
              <a:t>Logo</a:t>
            </a:r>
          </a:p>
        </p:txBody>
      </p:sp>
      <p:sp>
        <p:nvSpPr>
          <p:cNvPr id="86" name="Picture Placeholder 67">
            <a:extLst>
              <a:ext uri="{FF2B5EF4-FFF2-40B4-BE49-F238E27FC236}">
                <a16:creationId xmlns:a16="http://schemas.microsoft.com/office/drawing/2014/main" id="{12A954DD-9A7B-498E-AE5F-BDE0F48FCE1B}"/>
              </a:ext>
            </a:extLst>
          </p:cNvPr>
          <p:cNvSpPr>
            <a:spLocks noGrp="1"/>
          </p:cNvSpPr>
          <p:nvPr>
            <p:ph type="pic" sz="quarter" idx="28" hasCustomPrompt="1"/>
          </p:nvPr>
        </p:nvSpPr>
        <p:spPr>
          <a:xfrm>
            <a:off x="4722709" y="4702515"/>
            <a:ext cx="1214323" cy="746150"/>
          </a:xfrm>
        </p:spPr>
        <p:txBody>
          <a:bodyPr anchor="ctr" anchorCtr="0"/>
          <a:lstStyle>
            <a:lvl1pPr algn="ctr">
              <a:defRPr sz="1920"/>
            </a:lvl1pPr>
          </a:lstStyle>
          <a:p>
            <a:r>
              <a:rPr lang="en-US" dirty="0"/>
              <a:t>Logo</a:t>
            </a:r>
          </a:p>
        </p:txBody>
      </p:sp>
      <p:sp>
        <p:nvSpPr>
          <p:cNvPr id="87" name="Picture Placeholder 67">
            <a:extLst>
              <a:ext uri="{FF2B5EF4-FFF2-40B4-BE49-F238E27FC236}">
                <a16:creationId xmlns:a16="http://schemas.microsoft.com/office/drawing/2014/main" id="{A82608FB-58DA-48BC-93E4-2A355CA3F2EB}"/>
              </a:ext>
            </a:extLst>
          </p:cNvPr>
          <p:cNvSpPr>
            <a:spLocks noGrp="1"/>
          </p:cNvSpPr>
          <p:nvPr>
            <p:ph type="pic" sz="quarter" idx="29" hasCustomPrompt="1"/>
          </p:nvPr>
        </p:nvSpPr>
        <p:spPr>
          <a:xfrm>
            <a:off x="4722709" y="5577811"/>
            <a:ext cx="1214323" cy="746150"/>
          </a:xfrm>
        </p:spPr>
        <p:txBody>
          <a:bodyPr anchor="ctr" anchorCtr="0"/>
          <a:lstStyle>
            <a:lvl1pPr algn="ctr">
              <a:defRPr sz="1920"/>
            </a:lvl1pPr>
          </a:lstStyle>
          <a:p>
            <a:r>
              <a:rPr lang="en-US" dirty="0"/>
              <a:t>Logo</a:t>
            </a:r>
          </a:p>
        </p:txBody>
      </p:sp>
      <p:sp>
        <p:nvSpPr>
          <p:cNvPr id="88" name="Picture Placeholder 67">
            <a:extLst>
              <a:ext uri="{FF2B5EF4-FFF2-40B4-BE49-F238E27FC236}">
                <a16:creationId xmlns:a16="http://schemas.microsoft.com/office/drawing/2014/main" id="{EDF05F09-1AC9-437B-94CB-B53488FDD5F7}"/>
              </a:ext>
            </a:extLst>
          </p:cNvPr>
          <p:cNvSpPr>
            <a:spLocks noGrp="1"/>
          </p:cNvSpPr>
          <p:nvPr>
            <p:ph type="pic" sz="quarter" idx="30" hasCustomPrompt="1"/>
          </p:nvPr>
        </p:nvSpPr>
        <p:spPr>
          <a:xfrm>
            <a:off x="6051413" y="2076618"/>
            <a:ext cx="1214323" cy="746150"/>
          </a:xfrm>
        </p:spPr>
        <p:txBody>
          <a:bodyPr anchor="ctr" anchorCtr="0"/>
          <a:lstStyle>
            <a:lvl1pPr algn="ctr">
              <a:defRPr sz="1920"/>
            </a:lvl1pPr>
          </a:lstStyle>
          <a:p>
            <a:r>
              <a:rPr lang="en-US" dirty="0"/>
              <a:t>Logo</a:t>
            </a:r>
          </a:p>
        </p:txBody>
      </p:sp>
      <p:sp>
        <p:nvSpPr>
          <p:cNvPr id="89" name="Picture Placeholder 67">
            <a:extLst>
              <a:ext uri="{FF2B5EF4-FFF2-40B4-BE49-F238E27FC236}">
                <a16:creationId xmlns:a16="http://schemas.microsoft.com/office/drawing/2014/main" id="{16B0470B-0D79-4DEB-A988-065AE97B2BAF}"/>
              </a:ext>
            </a:extLst>
          </p:cNvPr>
          <p:cNvSpPr>
            <a:spLocks noGrp="1"/>
          </p:cNvSpPr>
          <p:nvPr>
            <p:ph type="pic" sz="quarter" idx="31" hasCustomPrompt="1"/>
          </p:nvPr>
        </p:nvSpPr>
        <p:spPr>
          <a:xfrm>
            <a:off x="6051413" y="2951917"/>
            <a:ext cx="1214323" cy="746150"/>
          </a:xfrm>
        </p:spPr>
        <p:txBody>
          <a:bodyPr anchor="ctr" anchorCtr="0"/>
          <a:lstStyle>
            <a:lvl1pPr algn="ctr">
              <a:defRPr sz="1920"/>
            </a:lvl1pPr>
          </a:lstStyle>
          <a:p>
            <a:r>
              <a:rPr lang="en-US" dirty="0"/>
              <a:t>Logo</a:t>
            </a:r>
          </a:p>
        </p:txBody>
      </p:sp>
      <p:sp>
        <p:nvSpPr>
          <p:cNvPr id="90" name="Picture Placeholder 67">
            <a:extLst>
              <a:ext uri="{FF2B5EF4-FFF2-40B4-BE49-F238E27FC236}">
                <a16:creationId xmlns:a16="http://schemas.microsoft.com/office/drawing/2014/main" id="{EBF32D22-937B-465D-B7AE-4EE3249081A4}"/>
              </a:ext>
            </a:extLst>
          </p:cNvPr>
          <p:cNvSpPr>
            <a:spLocks noGrp="1"/>
          </p:cNvSpPr>
          <p:nvPr>
            <p:ph type="pic" sz="quarter" idx="32" hasCustomPrompt="1"/>
          </p:nvPr>
        </p:nvSpPr>
        <p:spPr>
          <a:xfrm>
            <a:off x="6051413" y="3827216"/>
            <a:ext cx="1214323" cy="746150"/>
          </a:xfrm>
        </p:spPr>
        <p:txBody>
          <a:bodyPr anchor="ctr" anchorCtr="0"/>
          <a:lstStyle>
            <a:lvl1pPr algn="ctr">
              <a:defRPr sz="1920"/>
            </a:lvl1pPr>
          </a:lstStyle>
          <a:p>
            <a:r>
              <a:rPr lang="en-US" dirty="0"/>
              <a:t>Logo</a:t>
            </a:r>
          </a:p>
        </p:txBody>
      </p:sp>
      <p:sp>
        <p:nvSpPr>
          <p:cNvPr id="91" name="Picture Placeholder 67">
            <a:extLst>
              <a:ext uri="{FF2B5EF4-FFF2-40B4-BE49-F238E27FC236}">
                <a16:creationId xmlns:a16="http://schemas.microsoft.com/office/drawing/2014/main" id="{5ABE0603-794F-468E-85F7-42A4946507BA}"/>
              </a:ext>
            </a:extLst>
          </p:cNvPr>
          <p:cNvSpPr>
            <a:spLocks noGrp="1"/>
          </p:cNvSpPr>
          <p:nvPr>
            <p:ph type="pic" sz="quarter" idx="33" hasCustomPrompt="1"/>
          </p:nvPr>
        </p:nvSpPr>
        <p:spPr>
          <a:xfrm>
            <a:off x="6051413" y="4702515"/>
            <a:ext cx="1214323" cy="746150"/>
          </a:xfrm>
        </p:spPr>
        <p:txBody>
          <a:bodyPr anchor="ctr" anchorCtr="0"/>
          <a:lstStyle>
            <a:lvl1pPr algn="ctr">
              <a:defRPr sz="1920"/>
            </a:lvl1pPr>
          </a:lstStyle>
          <a:p>
            <a:r>
              <a:rPr lang="en-US" dirty="0"/>
              <a:t>Logo</a:t>
            </a:r>
          </a:p>
        </p:txBody>
      </p:sp>
      <p:sp>
        <p:nvSpPr>
          <p:cNvPr id="92" name="Picture Placeholder 67">
            <a:extLst>
              <a:ext uri="{FF2B5EF4-FFF2-40B4-BE49-F238E27FC236}">
                <a16:creationId xmlns:a16="http://schemas.microsoft.com/office/drawing/2014/main" id="{03422CF9-798E-4902-B98C-F7A46D1114EA}"/>
              </a:ext>
            </a:extLst>
          </p:cNvPr>
          <p:cNvSpPr>
            <a:spLocks noGrp="1"/>
          </p:cNvSpPr>
          <p:nvPr>
            <p:ph type="pic" sz="quarter" idx="34" hasCustomPrompt="1"/>
          </p:nvPr>
        </p:nvSpPr>
        <p:spPr>
          <a:xfrm>
            <a:off x="6051413" y="5577811"/>
            <a:ext cx="1214323" cy="746150"/>
          </a:xfrm>
        </p:spPr>
        <p:txBody>
          <a:bodyPr anchor="ctr" anchorCtr="0"/>
          <a:lstStyle>
            <a:lvl1pPr algn="ctr">
              <a:defRPr sz="1920"/>
            </a:lvl1pPr>
          </a:lstStyle>
          <a:p>
            <a:r>
              <a:rPr lang="en-US" dirty="0"/>
              <a:t>Logo</a:t>
            </a:r>
          </a:p>
        </p:txBody>
      </p:sp>
      <p:sp>
        <p:nvSpPr>
          <p:cNvPr id="93" name="Picture Placeholder 67">
            <a:extLst>
              <a:ext uri="{FF2B5EF4-FFF2-40B4-BE49-F238E27FC236}">
                <a16:creationId xmlns:a16="http://schemas.microsoft.com/office/drawing/2014/main" id="{2E3B609E-5651-4FD4-9D12-A3477DAD0E29}"/>
              </a:ext>
            </a:extLst>
          </p:cNvPr>
          <p:cNvSpPr>
            <a:spLocks noGrp="1"/>
          </p:cNvSpPr>
          <p:nvPr>
            <p:ph type="pic" sz="quarter" idx="35" hasCustomPrompt="1"/>
          </p:nvPr>
        </p:nvSpPr>
        <p:spPr>
          <a:xfrm>
            <a:off x="7380117" y="2076618"/>
            <a:ext cx="1214323" cy="746150"/>
          </a:xfrm>
        </p:spPr>
        <p:txBody>
          <a:bodyPr anchor="ctr" anchorCtr="0"/>
          <a:lstStyle>
            <a:lvl1pPr algn="ctr">
              <a:defRPr sz="1920"/>
            </a:lvl1pPr>
          </a:lstStyle>
          <a:p>
            <a:r>
              <a:rPr lang="en-US" dirty="0"/>
              <a:t>Logo</a:t>
            </a:r>
          </a:p>
        </p:txBody>
      </p:sp>
      <p:sp>
        <p:nvSpPr>
          <p:cNvPr id="94" name="Picture Placeholder 67">
            <a:extLst>
              <a:ext uri="{FF2B5EF4-FFF2-40B4-BE49-F238E27FC236}">
                <a16:creationId xmlns:a16="http://schemas.microsoft.com/office/drawing/2014/main" id="{1E2A68C9-E3D1-447A-A57C-AE483CD2E192}"/>
              </a:ext>
            </a:extLst>
          </p:cNvPr>
          <p:cNvSpPr>
            <a:spLocks noGrp="1"/>
          </p:cNvSpPr>
          <p:nvPr>
            <p:ph type="pic" sz="quarter" idx="36" hasCustomPrompt="1"/>
          </p:nvPr>
        </p:nvSpPr>
        <p:spPr>
          <a:xfrm>
            <a:off x="7380117" y="2951917"/>
            <a:ext cx="1214323" cy="746150"/>
          </a:xfrm>
        </p:spPr>
        <p:txBody>
          <a:bodyPr anchor="ctr" anchorCtr="0"/>
          <a:lstStyle>
            <a:lvl1pPr algn="ctr">
              <a:defRPr sz="1920"/>
            </a:lvl1pPr>
          </a:lstStyle>
          <a:p>
            <a:r>
              <a:rPr lang="en-US" dirty="0"/>
              <a:t>Logo</a:t>
            </a:r>
          </a:p>
        </p:txBody>
      </p:sp>
      <p:sp>
        <p:nvSpPr>
          <p:cNvPr id="95" name="Picture Placeholder 67">
            <a:extLst>
              <a:ext uri="{FF2B5EF4-FFF2-40B4-BE49-F238E27FC236}">
                <a16:creationId xmlns:a16="http://schemas.microsoft.com/office/drawing/2014/main" id="{69D4A9FB-BD41-4A29-AC62-A53C3151A5E8}"/>
              </a:ext>
            </a:extLst>
          </p:cNvPr>
          <p:cNvSpPr>
            <a:spLocks noGrp="1"/>
          </p:cNvSpPr>
          <p:nvPr>
            <p:ph type="pic" sz="quarter" idx="37" hasCustomPrompt="1"/>
          </p:nvPr>
        </p:nvSpPr>
        <p:spPr>
          <a:xfrm>
            <a:off x="7380117" y="3827216"/>
            <a:ext cx="1214323" cy="746150"/>
          </a:xfrm>
        </p:spPr>
        <p:txBody>
          <a:bodyPr anchor="ctr" anchorCtr="0"/>
          <a:lstStyle>
            <a:lvl1pPr algn="ctr">
              <a:defRPr sz="1920"/>
            </a:lvl1pPr>
          </a:lstStyle>
          <a:p>
            <a:r>
              <a:rPr lang="en-US" dirty="0"/>
              <a:t>Logo</a:t>
            </a:r>
          </a:p>
        </p:txBody>
      </p:sp>
      <p:sp>
        <p:nvSpPr>
          <p:cNvPr id="96" name="Picture Placeholder 67">
            <a:extLst>
              <a:ext uri="{FF2B5EF4-FFF2-40B4-BE49-F238E27FC236}">
                <a16:creationId xmlns:a16="http://schemas.microsoft.com/office/drawing/2014/main" id="{DDB6D0E0-725F-43D6-B455-2A69EBE87573}"/>
              </a:ext>
            </a:extLst>
          </p:cNvPr>
          <p:cNvSpPr>
            <a:spLocks noGrp="1"/>
          </p:cNvSpPr>
          <p:nvPr>
            <p:ph type="pic" sz="quarter" idx="38" hasCustomPrompt="1"/>
          </p:nvPr>
        </p:nvSpPr>
        <p:spPr>
          <a:xfrm>
            <a:off x="7380117" y="4702515"/>
            <a:ext cx="1214323" cy="746150"/>
          </a:xfrm>
        </p:spPr>
        <p:txBody>
          <a:bodyPr anchor="ctr" anchorCtr="0"/>
          <a:lstStyle>
            <a:lvl1pPr algn="ctr">
              <a:defRPr sz="1920"/>
            </a:lvl1pPr>
          </a:lstStyle>
          <a:p>
            <a:r>
              <a:rPr lang="en-US" dirty="0"/>
              <a:t>Logo</a:t>
            </a:r>
          </a:p>
        </p:txBody>
      </p:sp>
      <p:sp>
        <p:nvSpPr>
          <p:cNvPr id="97" name="Picture Placeholder 67">
            <a:extLst>
              <a:ext uri="{FF2B5EF4-FFF2-40B4-BE49-F238E27FC236}">
                <a16:creationId xmlns:a16="http://schemas.microsoft.com/office/drawing/2014/main" id="{7A904C0E-F974-4BA1-BA0E-A80A438E18EA}"/>
              </a:ext>
            </a:extLst>
          </p:cNvPr>
          <p:cNvSpPr>
            <a:spLocks noGrp="1"/>
          </p:cNvSpPr>
          <p:nvPr>
            <p:ph type="pic" sz="quarter" idx="39" hasCustomPrompt="1"/>
          </p:nvPr>
        </p:nvSpPr>
        <p:spPr>
          <a:xfrm>
            <a:off x="7380117" y="5577811"/>
            <a:ext cx="1214323" cy="746150"/>
          </a:xfrm>
        </p:spPr>
        <p:txBody>
          <a:bodyPr anchor="ctr" anchorCtr="0"/>
          <a:lstStyle>
            <a:lvl1pPr algn="ctr">
              <a:defRPr sz="1920"/>
            </a:lvl1pPr>
          </a:lstStyle>
          <a:p>
            <a:r>
              <a:rPr lang="en-US" dirty="0"/>
              <a:t>Logo</a:t>
            </a:r>
          </a:p>
        </p:txBody>
      </p:sp>
      <p:sp>
        <p:nvSpPr>
          <p:cNvPr id="98" name="Picture Placeholder 67">
            <a:extLst>
              <a:ext uri="{FF2B5EF4-FFF2-40B4-BE49-F238E27FC236}">
                <a16:creationId xmlns:a16="http://schemas.microsoft.com/office/drawing/2014/main" id="{52573FED-7109-4237-8E2B-EF9E31AA71D3}"/>
              </a:ext>
            </a:extLst>
          </p:cNvPr>
          <p:cNvSpPr>
            <a:spLocks noGrp="1"/>
          </p:cNvSpPr>
          <p:nvPr>
            <p:ph type="pic" sz="quarter" idx="40" hasCustomPrompt="1"/>
          </p:nvPr>
        </p:nvSpPr>
        <p:spPr>
          <a:xfrm>
            <a:off x="8708821" y="2076618"/>
            <a:ext cx="1214323" cy="746150"/>
          </a:xfrm>
        </p:spPr>
        <p:txBody>
          <a:bodyPr anchor="ctr" anchorCtr="0"/>
          <a:lstStyle>
            <a:lvl1pPr algn="ctr">
              <a:defRPr sz="1920"/>
            </a:lvl1pPr>
          </a:lstStyle>
          <a:p>
            <a:r>
              <a:rPr lang="en-US" dirty="0"/>
              <a:t>Logo</a:t>
            </a:r>
          </a:p>
        </p:txBody>
      </p:sp>
      <p:sp>
        <p:nvSpPr>
          <p:cNvPr id="99" name="Picture Placeholder 67">
            <a:extLst>
              <a:ext uri="{FF2B5EF4-FFF2-40B4-BE49-F238E27FC236}">
                <a16:creationId xmlns:a16="http://schemas.microsoft.com/office/drawing/2014/main" id="{63B69A5F-5B69-4780-88F5-830D73667A71}"/>
              </a:ext>
            </a:extLst>
          </p:cNvPr>
          <p:cNvSpPr>
            <a:spLocks noGrp="1"/>
          </p:cNvSpPr>
          <p:nvPr>
            <p:ph type="pic" sz="quarter" idx="41" hasCustomPrompt="1"/>
          </p:nvPr>
        </p:nvSpPr>
        <p:spPr>
          <a:xfrm>
            <a:off x="8708821" y="2951917"/>
            <a:ext cx="1214323" cy="746150"/>
          </a:xfrm>
        </p:spPr>
        <p:txBody>
          <a:bodyPr anchor="ctr" anchorCtr="0"/>
          <a:lstStyle>
            <a:lvl1pPr algn="ctr">
              <a:defRPr sz="1920"/>
            </a:lvl1pPr>
          </a:lstStyle>
          <a:p>
            <a:r>
              <a:rPr lang="en-US" dirty="0"/>
              <a:t>Logo</a:t>
            </a:r>
          </a:p>
        </p:txBody>
      </p:sp>
      <p:sp>
        <p:nvSpPr>
          <p:cNvPr id="100" name="Picture Placeholder 67">
            <a:extLst>
              <a:ext uri="{FF2B5EF4-FFF2-40B4-BE49-F238E27FC236}">
                <a16:creationId xmlns:a16="http://schemas.microsoft.com/office/drawing/2014/main" id="{3726B223-A195-4432-95F7-D18A03C0B299}"/>
              </a:ext>
            </a:extLst>
          </p:cNvPr>
          <p:cNvSpPr>
            <a:spLocks noGrp="1"/>
          </p:cNvSpPr>
          <p:nvPr>
            <p:ph type="pic" sz="quarter" idx="42" hasCustomPrompt="1"/>
          </p:nvPr>
        </p:nvSpPr>
        <p:spPr>
          <a:xfrm>
            <a:off x="8708821" y="3827216"/>
            <a:ext cx="1214323" cy="746150"/>
          </a:xfrm>
        </p:spPr>
        <p:txBody>
          <a:bodyPr anchor="ctr" anchorCtr="0"/>
          <a:lstStyle>
            <a:lvl1pPr algn="ctr">
              <a:defRPr sz="1920"/>
            </a:lvl1pPr>
          </a:lstStyle>
          <a:p>
            <a:r>
              <a:rPr lang="en-US" dirty="0"/>
              <a:t>Logo</a:t>
            </a:r>
          </a:p>
        </p:txBody>
      </p:sp>
      <p:sp>
        <p:nvSpPr>
          <p:cNvPr id="101" name="Picture Placeholder 67">
            <a:extLst>
              <a:ext uri="{FF2B5EF4-FFF2-40B4-BE49-F238E27FC236}">
                <a16:creationId xmlns:a16="http://schemas.microsoft.com/office/drawing/2014/main" id="{74EE3FC2-80DC-4839-99EB-0BB48AB13C36}"/>
              </a:ext>
            </a:extLst>
          </p:cNvPr>
          <p:cNvSpPr>
            <a:spLocks noGrp="1"/>
          </p:cNvSpPr>
          <p:nvPr>
            <p:ph type="pic" sz="quarter" idx="43" hasCustomPrompt="1"/>
          </p:nvPr>
        </p:nvSpPr>
        <p:spPr>
          <a:xfrm>
            <a:off x="8708821" y="4702515"/>
            <a:ext cx="1214323" cy="746150"/>
          </a:xfrm>
        </p:spPr>
        <p:txBody>
          <a:bodyPr anchor="ctr" anchorCtr="0"/>
          <a:lstStyle>
            <a:lvl1pPr algn="ctr">
              <a:defRPr sz="1920"/>
            </a:lvl1pPr>
          </a:lstStyle>
          <a:p>
            <a:r>
              <a:rPr lang="en-US" dirty="0"/>
              <a:t>Logo</a:t>
            </a:r>
          </a:p>
        </p:txBody>
      </p:sp>
      <p:sp>
        <p:nvSpPr>
          <p:cNvPr id="102" name="Picture Placeholder 67">
            <a:extLst>
              <a:ext uri="{FF2B5EF4-FFF2-40B4-BE49-F238E27FC236}">
                <a16:creationId xmlns:a16="http://schemas.microsoft.com/office/drawing/2014/main" id="{F8BF90E5-AA3E-4CA7-8E8E-8C70BBBA2C30}"/>
              </a:ext>
            </a:extLst>
          </p:cNvPr>
          <p:cNvSpPr>
            <a:spLocks noGrp="1"/>
          </p:cNvSpPr>
          <p:nvPr>
            <p:ph type="pic" sz="quarter" idx="44" hasCustomPrompt="1"/>
          </p:nvPr>
        </p:nvSpPr>
        <p:spPr>
          <a:xfrm>
            <a:off x="8708821" y="5577811"/>
            <a:ext cx="1214323" cy="746150"/>
          </a:xfrm>
        </p:spPr>
        <p:txBody>
          <a:bodyPr anchor="ctr" anchorCtr="0"/>
          <a:lstStyle>
            <a:lvl1pPr algn="ctr">
              <a:defRPr sz="1920"/>
            </a:lvl1pPr>
          </a:lstStyle>
          <a:p>
            <a:r>
              <a:rPr lang="en-US" dirty="0"/>
              <a:t>Logo</a:t>
            </a:r>
          </a:p>
        </p:txBody>
      </p:sp>
      <p:sp>
        <p:nvSpPr>
          <p:cNvPr id="103" name="Picture Placeholder 67">
            <a:extLst>
              <a:ext uri="{FF2B5EF4-FFF2-40B4-BE49-F238E27FC236}">
                <a16:creationId xmlns:a16="http://schemas.microsoft.com/office/drawing/2014/main" id="{E278A86C-5CAA-4661-9068-5FD6B2432881}"/>
              </a:ext>
            </a:extLst>
          </p:cNvPr>
          <p:cNvSpPr>
            <a:spLocks noGrp="1"/>
          </p:cNvSpPr>
          <p:nvPr>
            <p:ph type="pic" sz="quarter" idx="45" hasCustomPrompt="1"/>
          </p:nvPr>
        </p:nvSpPr>
        <p:spPr>
          <a:xfrm>
            <a:off x="10037525" y="2076618"/>
            <a:ext cx="1214323" cy="746150"/>
          </a:xfrm>
        </p:spPr>
        <p:txBody>
          <a:bodyPr anchor="ctr" anchorCtr="0"/>
          <a:lstStyle>
            <a:lvl1pPr algn="ctr">
              <a:defRPr sz="1920"/>
            </a:lvl1pPr>
          </a:lstStyle>
          <a:p>
            <a:r>
              <a:rPr lang="en-US" dirty="0"/>
              <a:t>Logo</a:t>
            </a:r>
          </a:p>
        </p:txBody>
      </p:sp>
      <p:sp>
        <p:nvSpPr>
          <p:cNvPr id="104" name="Picture Placeholder 67">
            <a:extLst>
              <a:ext uri="{FF2B5EF4-FFF2-40B4-BE49-F238E27FC236}">
                <a16:creationId xmlns:a16="http://schemas.microsoft.com/office/drawing/2014/main" id="{C97C6F61-2ADC-4FAF-9D46-9694E6A6D17F}"/>
              </a:ext>
            </a:extLst>
          </p:cNvPr>
          <p:cNvSpPr>
            <a:spLocks noGrp="1"/>
          </p:cNvSpPr>
          <p:nvPr>
            <p:ph type="pic" sz="quarter" idx="46" hasCustomPrompt="1"/>
          </p:nvPr>
        </p:nvSpPr>
        <p:spPr>
          <a:xfrm>
            <a:off x="10037525" y="2951917"/>
            <a:ext cx="1214323" cy="746150"/>
          </a:xfrm>
        </p:spPr>
        <p:txBody>
          <a:bodyPr anchor="ctr" anchorCtr="0"/>
          <a:lstStyle>
            <a:lvl1pPr algn="ctr">
              <a:defRPr sz="1920"/>
            </a:lvl1pPr>
          </a:lstStyle>
          <a:p>
            <a:r>
              <a:rPr lang="en-US" dirty="0"/>
              <a:t>Logo</a:t>
            </a:r>
          </a:p>
        </p:txBody>
      </p:sp>
      <p:sp>
        <p:nvSpPr>
          <p:cNvPr id="105" name="Picture Placeholder 67">
            <a:extLst>
              <a:ext uri="{FF2B5EF4-FFF2-40B4-BE49-F238E27FC236}">
                <a16:creationId xmlns:a16="http://schemas.microsoft.com/office/drawing/2014/main" id="{D6CD2DE7-DB53-4844-A469-6D2F62E0A5B1}"/>
              </a:ext>
            </a:extLst>
          </p:cNvPr>
          <p:cNvSpPr>
            <a:spLocks noGrp="1"/>
          </p:cNvSpPr>
          <p:nvPr>
            <p:ph type="pic" sz="quarter" idx="47" hasCustomPrompt="1"/>
          </p:nvPr>
        </p:nvSpPr>
        <p:spPr>
          <a:xfrm>
            <a:off x="10037525" y="3827216"/>
            <a:ext cx="1214323" cy="746150"/>
          </a:xfrm>
        </p:spPr>
        <p:txBody>
          <a:bodyPr anchor="ctr" anchorCtr="0"/>
          <a:lstStyle>
            <a:lvl1pPr algn="ctr">
              <a:defRPr sz="1920"/>
            </a:lvl1pPr>
          </a:lstStyle>
          <a:p>
            <a:r>
              <a:rPr lang="en-US" dirty="0"/>
              <a:t>Logo</a:t>
            </a:r>
          </a:p>
        </p:txBody>
      </p:sp>
      <p:sp>
        <p:nvSpPr>
          <p:cNvPr id="106" name="Picture Placeholder 67">
            <a:extLst>
              <a:ext uri="{FF2B5EF4-FFF2-40B4-BE49-F238E27FC236}">
                <a16:creationId xmlns:a16="http://schemas.microsoft.com/office/drawing/2014/main" id="{9B79D50C-5F7A-446E-A701-49E028A52840}"/>
              </a:ext>
            </a:extLst>
          </p:cNvPr>
          <p:cNvSpPr>
            <a:spLocks noGrp="1"/>
          </p:cNvSpPr>
          <p:nvPr>
            <p:ph type="pic" sz="quarter" idx="48" hasCustomPrompt="1"/>
          </p:nvPr>
        </p:nvSpPr>
        <p:spPr>
          <a:xfrm>
            <a:off x="10037525" y="4702515"/>
            <a:ext cx="1214323" cy="746150"/>
          </a:xfrm>
        </p:spPr>
        <p:txBody>
          <a:bodyPr anchor="ctr" anchorCtr="0"/>
          <a:lstStyle>
            <a:lvl1pPr algn="ctr">
              <a:defRPr sz="1920"/>
            </a:lvl1pPr>
          </a:lstStyle>
          <a:p>
            <a:r>
              <a:rPr lang="en-US" dirty="0"/>
              <a:t>Logo</a:t>
            </a:r>
          </a:p>
        </p:txBody>
      </p:sp>
      <p:sp>
        <p:nvSpPr>
          <p:cNvPr id="107" name="Picture Placeholder 67">
            <a:extLst>
              <a:ext uri="{FF2B5EF4-FFF2-40B4-BE49-F238E27FC236}">
                <a16:creationId xmlns:a16="http://schemas.microsoft.com/office/drawing/2014/main" id="{349EF762-3F1D-4FC8-B969-EDE7D90EEC81}"/>
              </a:ext>
            </a:extLst>
          </p:cNvPr>
          <p:cNvSpPr>
            <a:spLocks noGrp="1"/>
          </p:cNvSpPr>
          <p:nvPr>
            <p:ph type="pic" sz="quarter" idx="49" hasCustomPrompt="1"/>
          </p:nvPr>
        </p:nvSpPr>
        <p:spPr>
          <a:xfrm>
            <a:off x="10037525" y="5577811"/>
            <a:ext cx="1214323" cy="746150"/>
          </a:xfrm>
        </p:spPr>
        <p:txBody>
          <a:bodyPr anchor="ctr" anchorCtr="0"/>
          <a:lstStyle>
            <a:lvl1pPr algn="ctr">
              <a:defRPr sz="1920"/>
            </a:lvl1pPr>
          </a:lstStyle>
          <a:p>
            <a:r>
              <a:rPr lang="en-US" dirty="0"/>
              <a:t>Logo</a:t>
            </a:r>
          </a:p>
        </p:txBody>
      </p:sp>
      <p:sp>
        <p:nvSpPr>
          <p:cNvPr id="108" name="Picture Placeholder 67">
            <a:extLst>
              <a:ext uri="{FF2B5EF4-FFF2-40B4-BE49-F238E27FC236}">
                <a16:creationId xmlns:a16="http://schemas.microsoft.com/office/drawing/2014/main" id="{0075D215-F5D1-4581-B3E3-B560AB029A36}"/>
              </a:ext>
            </a:extLst>
          </p:cNvPr>
          <p:cNvSpPr>
            <a:spLocks noGrp="1"/>
          </p:cNvSpPr>
          <p:nvPr>
            <p:ph type="pic" sz="quarter" idx="50" hasCustomPrompt="1"/>
          </p:nvPr>
        </p:nvSpPr>
        <p:spPr>
          <a:xfrm>
            <a:off x="11366229" y="2076618"/>
            <a:ext cx="1214323" cy="746150"/>
          </a:xfrm>
        </p:spPr>
        <p:txBody>
          <a:bodyPr anchor="ctr" anchorCtr="0"/>
          <a:lstStyle>
            <a:lvl1pPr algn="ctr">
              <a:defRPr sz="1920"/>
            </a:lvl1pPr>
          </a:lstStyle>
          <a:p>
            <a:r>
              <a:rPr lang="en-US" dirty="0"/>
              <a:t>Logo</a:t>
            </a:r>
          </a:p>
        </p:txBody>
      </p:sp>
      <p:sp>
        <p:nvSpPr>
          <p:cNvPr id="109" name="Picture Placeholder 67">
            <a:extLst>
              <a:ext uri="{FF2B5EF4-FFF2-40B4-BE49-F238E27FC236}">
                <a16:creationId xmlns:a16="http://schemas.microsoft.com/office/drawing/2014/main" id="{C94BA571-714A-4A30-9295-752426BE921F}"/>
              </a:ext>
            </a:extLst>
          </p:cNvPr>
          <p:cNvSpPr>
            <a:spLocks noGrp="1"/>
          </p:cNvSpPr>
          <p:nvPr>
            <p:ph type="pic" sz="quarter" idx="51" hasCustomPrompt="1"/>
          </p:nvPr>
        </p:nvSpPr>
        <p:spPr>
          <a:xfrm>
            <a:off x="11366229" y="2951917"/>
            <a:ext cx="1214323" cy="746150"/>
          </a:xfrm>
        </p:spPr>
        <p:txBody>
          <a:bodyPr anchor="ctr" anchorCtr="0"/>
          <a:lstStyle>
            <a:lvl1pPr algn="ctr">
              <a:defRPr sz="1920"/>
            </a:lvl1pPr>
          </a:lstStyle>
          <a:p>
            <a:r>
              <a:rPr lang="en-US" dirty="0"/>
              <a:t>Logo</a:t>
            </a:r>
          </a:p>
        </p:txBody>
      </p:sp>
      <p:sp>
        <p:nvSpPr>
          <p:cNvPr id="110" name="Picture Placeholder 67">
            <a:extLst>
              <a:ext uri="{FF2B5EF4-FFF2-40B4-BE49-F238E27FC236}">
                <a16:creationId xmlns:a16="http://schemas.microsoft.com/office/drawing/2014/main" id="{F29091A0-B532-4E5C-AF97-8C1A131BBFF1}"/>
              </a:ext>
            </a:extLst>
          </p:cNvPr>
          <p:cNvSpPr>
            <a:spLocks noGrp="1"/>
          </p:cNvSpPr>
          <p:nvPr>
            <p:ph type="pic" sz="quarter" idx="52" hasCustomPrompt="1"/>
          </p:nvPr>
        </p:nvSpPr>
        <p:spPr>
          <a:xfrm>
            <a:off x="11366229" y="3827216"/>
            <a:ext cx="1214323" cy="746150"/>
          </a:xfrm>
        </p:spPr>
        <p:txBody>
          <a:bodyPr anchor="ctr" anchorCtr="0"/>
          <a:lstStyle>
            <a:lvl1pPr algn="ctr">
              <a:defRPr sz="1920"/>
            </a:lvl1pPr>
          </a:lstStyle>
          <a:p>
            <a:r>
              <a:rPr lang="en-US" dirty="0"/>
              <a:t>Logo</a:t>
            </a:r>
          </a:p>
        </p:txBody>
      </p:sp>
      <p:sp>
        <p:nvSpPr>
          <p:cNvPr id="111" name="Picture Placeholder 67">
            <a:extLst>
              <a:ext uri="{FF2B5EF4-FFF2-40B4-BE49-F238E27FC236}">
                <a16:creationId xmlns:a16="http://schemas.microsoft.com/office/drawing/2014/main" id="{3D7E477E-0376-4DE2-9860-95DCB7A9FADC}"/>
              </a:ext>
            </a:extLst>
          </p:cNvPr>
          <p:cNvSpPr>
            <a:spLocks noGrp="1"/>
          </p:cNvSpPr>
          <p:nvPr>
            <p:ph type="pic" sz="quarter" idx="53" hasCustomPrompt="1"/>
          </p:nvPr>
        </p:nvSpPr>
        <p:spPr>
          <a:xfrm>
            <a:off x="11366229" y="4702515"/>
            <a:ext cx="1214323" cy="746150"/>
          </a:xfrm>
        </p:spPr>
        <p:txBody>
          <a:bodyPr anchor="ctr" anchorCtr="0"/>
          <a:lstStyle>
            <a:lvl1pPr algn="ctr">
              <a:defRPr sz="1920"/>
            </a:lvl1pPr>
          </a:lstStyle>
          <a:p>
            <a:r>
              <a:rPr lang="en-US" dirty="0"/>
              <a:t>Logo</a:t>
            </a:r>
          </a:p>
        </p:txBody>
      </p:sp>
      <p:sp>
        <p:nvSpPr>
          <p:cNvPr id="112" name="Picture Placeholder 67">
            <a:extLst>
              <a:ext uri="{FF2B5EF4-FFF2-40B4-BE49-F238E27FC236}">
                <a16:creationId xmlns:a16="http://schemas.microsoft.com/office/drawing/2014/main" id="{A072386A-7D61-4DDC-9FB2-2925A27BCA7F}"/>
              </a:ext>
            </a:extLst>
          </p:cNvPr>
          <p:cNvSpPr>
            <a:spLocks noGrp="1"/>
          </p:cNvSpPr>
          <p:nvPr>
            <p:ph type="pic" sz="quarter" idx="54" hasCustomPrompt="1"/>
          </p:nvPr>
        </p:nvSpPr>
        <p:spPr>
          <a:xfrm>
            <a:off x="11366229" y="5577811"/>
            <a:ext cx="1214323" cy="746150"/>
          </a:xfrm>
        </p:spPr>
        <p:txBody>
          <a:bodyPr anchor="ctr" anchorCtr="0"/>
          <a:lstStyle>
            <a:lvl1pPr algn="ctr">
              <a:defRPr sz="1920"/>
            </a:lvl1pPr>
          </a:lstStyle>
          <a:p>
            <a:r>
              <a:rPr lang="en-US" dirty="0"/>
              <a:t>Logo</a:t>
            </a:r>
          </a:p>
        </p:txBody>
      </p:sp>
      <p:sp>
        <p:nvSpPr>
          <p:cNvPr id="113" name="Picture Placeholder 67">
            <a:extLst>
              <a:ext uri="{FF2B5EF4-FFF2-40B4-BE49-F238E27FC236}">
                <a16:creationId xmlns:a16="http://schemas.microsoft.com/office/drawing/2014/main" id="{C5FDBF77-90F2-4E34-89BD-C83D46B73920}"/>
              </a:ext>
            </a:extLst>
          </p:cNvPr>
          <p:cNvSpPr>
            <a:spLocks noGrp="1"/>
          </p:cNvSpPr>
          <p:nvPr>
            <p:ph type="pic" sz="quarter" idx="55" hasCustomPrompt="1"/>
          </p:nvPr>
        </p:nvSpPr>
        <p:spPr>
          <a:xfrm>
            <a:off x="12694935" y="2076618"/>
            <a:ext cx="1214323" cy="746150"/>
          </a:xfrm>
        </p:spPr>
        <p:txBody>
          <a:bodyPr anchor="ctr" anchorCtr="0"/>
          <a:lstStyle>
            <a:lvl1pPr algn="ctr">
              <a:defRPr sz="1920"/>
            </a:lvl1pPr>
          </a:lstStyle>
          <a:p>
            <a:r>
              <a:rPr lang="en-US" dirty="0"/>
              <a:t>Logo</a:t>
            </a:r>
          </a:p>
        </p:txBody>
      </p:sp>
      <p:sp>
        <p:nvSpPr>
          <p:cNvPr id="114" name="Picture Placeholder 67">
            <a:extLst>
              <a:ext uri="{FF2B5EF4-FFF2-40B4-BE49-F238E27FC236}">
                <a16:creationId xmlns:a16="http://schemas.microsoft.com/office/drawing/2014/main" id="{77337771-3D89-4614-AF7E-F0FC1EA75E73}"/>
              </a:ext>
            </a:extLst>
          </p:cNvPr>
          <p:cNvSpPr>
            <a:spLocks noGrp="1"/>
          </p:cNvSpPr>
          <p:nvPr>
            <p:ph type="pic" sz="quarter" idx="56" hasCustomPrompt="1"/>
          </p:nvPr>
        </p:nvSpPr>
        <p:spPr>
          <a:xfrm>
            <a:off x="12694935" y="2951917"/>
            <a:ext cx="1214323" cy="746150"/>
          </a:xfrm>
        </p:spPr>
        <p:txBody>
          <a:bodyPr anchor="ctr" anchorCtr="0"/>
          <a:lstStyle>
            <a:lvl1pPr algn="ctr">
              <a:defRPr sz="1920"/>
            </a:lvl1pPr>
          </a:lstStyle>
          <a:p>
            <a:r>
              <a:rPr lang="en-US" dirty="0"/>
              <a:t>Logo</a:t>
            </a:r>
          </a:p>
        </p:txBody>
      </p:sp>
      <p:sp>
        <p:nvSpPr>
          <p:cNvPr id="115" name="Picture Placeholder 67">
            <a:extLst>
              <a:ext uri="{FF2B5EF4-FFF2-40B4-BE49-F238E27FC236}">
                <a16:creationId xmlns:a16="http://schemas.microsoft.com/office/drawing/2014/main" id="{031B7A85-A179-4A0B-8840-0D1DB3061841}"/>
              </a:ext>
            </a:extLst>
          </p:cNvPr>
          <p:cNvSpPr>
            <a:spLocks noGrp="1"/>
          </p:cNvSpPr>
          <p:nvPr>
            <p:ph type="pic" sz="quarter" idx="57" hasCustomPrompt="1"/>
          </p:nvPr>
        </p:nvSpPr>
        <p:spPr>
          <a:xfrm>
            <a:off x="12694935" y="3827216"/>
            <a:ext cx="1214323" cy="746150"/>
          </a:xfrm>
        </p:spPr>
        <p:txBody>
          <a:bodyPr anchor="ctr" anchorCtr="0"/>
          <a:lstStyle>
            <a:lvl1pPr algn="ctr">
              <a:defRPr sz="1920"/>
            </a:lvl1pPr>
          </a:lstStyle>
          <a:p>
            <a:r>
              <a:rPr lang="en-US" dirty="0"/>
              <a:t>Logo</a:t>
            </a:r>
          </a:p>
        </p:txBody>
      </p:sp>
      <p:sp>
        <p:nvSpPr>
          <p:cNvPr id="116" name="Picture Placeholder 67">
            <a:extLst>
              <a:ext uri="{FF2B5EF4-FFF2-40B4-BE49-F238E27FC236}">
                <a16:creationId xmlns:a16="http://schemas.microsoft.com/office/drawing/2014/main" id="{AF14D34D-347D-4EDB-BFE8-3AF8F2791757}"/>
              </a:ext>
            </a:extLst>
          </p:cNvPr>
          <p:cNvSpPr>
            <a:spLocks noGrp="1"/>
          </p:cNvSpPr>
          <p:nvPr>
            <p:ph type="pic" sz="quarter" idx="58" hasCustomPrompt="1"/>
          </p:nvPr>
        </p:nvSpPr>
        <p:spPr>
          <a:xfrm>
            <a:off x="12694935" y="4702515"/>
            <a:ext cx="1214323" cy="746150"/>
          </a:xfrm>
        </p:spPr>
        <p:txBody>
          <a:bodyPr anchor="ctr" anchorCtr="0"/>
          <a:lstStyle>
            <a:lvl1pPr algn="ctr">
              <a:defRPr sz="1920"/>
            </a:lvl1pPr>
          </a:lstStyle>
          <a:p>
            <a:r>
              <a:rPr lang="en-US" dirty="0"/>
              <a:t>Logo</a:t>
            </a:r>
          </a:p>
        </p:txBody>
      </p:sp>
      <p:sp>
        <p:nvSpPr>
          <p:cNvPr id="117" name="Picture Placeholder 67">
            <a:extLst>
              <a:ext uri="{FF2B5EF4-FFF2-40B4-BE49-F238E27FC236}">
                <a16:creationId xmlns:a16="http://schemas.microsoft.com/office/drawing/2014/main" id="{002D6494-84CE-4C05-9EAE-3A2748683CB8}"/>
              </a:ext>
            </a:extLst>
          </p:cNvPr>
          <p:cNvSpPr>
            <a:spLocks noGrp="1"/>
          </p:cNvSpPr>
          <p:nvPr>
            <p:ph type="pic" sz="quarter" idx="59" hasCustomPrompt="1"/>
          </p:nvPr>
        </p:nvSpPr>
        <p:spPr>
          <a:xfrm>
            <a:off x="12694935" y="5577811"/>
            <a:ext cx="1214323" cy="746150"/>
          </a:xfrm>
        </p:spPr>
        <p:txBody>
          <a:bodyPr anchor="ctr" anchorCtr="0"/>
          <a:lstStyle>
            <a:lvl1pPr algn="ctr">
              <a:defRPr sz="192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6850381"/>
            <a:ext cx="14630400" cy="1379218"/>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4608"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129" name="TextBox 128">
            <a:extLst>
              <a:ext uri="{FF2B5EF4-FFF2-40B4-BE49-F238E27FC236}">
                <a16:creationId xmlns:a16="http://schemas.microsoft.com/office/drawing/2014/main" id="{2B0E3354-2B4E-44FE-9024-712E88479F89}"/>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Tree>
    <p:extLst>
      <p:ext uri="{BB962C8B-B14F-4D97-AF65-F5344CB8AC3E}">
        <p14:creationId xmlns:p14="http://schemas.microsoft.com/office/powerpoint/2010/main" val="78537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NASCAR slide_logos 100">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9547709-E26A-4C8A-8F68-0D8F90D5185D}"/>
              </a:ext>
            </a:extLst>
          </p:cNvPr>
          <p:cNvSpPr>
            <a:spLocks noGrp="1"/>
          </p:cNvSpPr>
          <p:nvPr>
            <p:ph type="pic" sz="quarter" idx="10" hasCustomPrompt="1"/>
          </p:nvPr>
        </p:nvSpPr>
        <p:spPr>
          <a:xfrm>
            <a:off x="731698" y="1813560"/>
            <a:ext cx="804672" cy="585216"/>
          </a:xfrm>
        </p:spPr>
        <p:txBody>
          <a:bodyPr anchor="ctr" anchorCtr="0"/>
          <a:lstStyle>
            <a:lvl1pPr algn="ctr">
              <a:defRPr sz="176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F4DAD4A-B449-4762-84B0-8CAE5D0688C0}"/>
              </a:ext>
            </a:extLst>
          </p:cNvPr>
          <p:cNvGrpSpPr/>
          <p:nvPr/>
        </p:nvGrpSpPr>
        <p:grpSpPr>
          <a:xfrm>
            <a:off x="0" y="6850381"/>
            <a:ext cx="14630400" cy="1379218"/>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4608"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1" y="7658389"/>
            <a:ext cx="1182162" cy="331920"/>
          </a:xfrm>
          <a:prstGeom prst="rect">
            <a:avLst/>
          </a:prstGeom>
        </p:spPr>
      </p:pic>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163" name="Picture Placeholder 13">
            <a:extLst>
              <a:ext uri="{FF2B5EF4-FFF2-40B4-BE49-F238E27FC236}">
                <a16:creationId xmlns:a16="http://schemas.microsoft.com/office/drawing/2014/main" id="{9EAF5FA9-BF89-41FD-988B-63739F05061A}"/>
              </a:ext>
            </a:extLst>
          </p:cNvPr>
          <p:cNvSpPr>
            <a:spLocks noGrp="1"/>
          </p:cNvSpPr>
          <p:nvPr userDrawn="1">
            <p:ph type="pic" sz="quarter" idx="11" hasCustomPrompt="1"/>
          </p:nvPr>
        </p:nvSpPr>
        <p:spPr>
          <a:xfrm>
            <a:off x="1613875" y="1813560"/>
            <a:ext cx="804672" cy="585216"/>
          </a:xfrm>
        </p:spPr>
        <p:txBody>
          <a:bodyPr anchor="ctr" anchorCtr="0"/>
          <a:lstStyle>
            <a:lvl1pPr algn="ctr">
              <a:defRPr sz="1760"/>
            </a:lvl1pPr>
          </a:lstStyle>
          <a:p>
            <a:r>
              <a:rPr lang="en-US" dirty="0"/>
              <a:t>Logo</a:t>
            </a:r>
          </a:p>
        </p:txBody>
      </p:sp>
      <p:sp>
        <p:nvSpPr>
          <p:cNvPr id="164" name="Picture Placeholder 13">
            <a:extLst>
              <a:ext uri="{FF2B5EF4-FFF2-40B4-BE49-F238E27FC236}">
                <a16:creationId xmlns:a16="http://schemas.microsoft.com/office/drawing/2014/main" id="{63FE40C5-6A5F-4DA6-B9CE-64D32CE7C0B7}"/>
              </a:ext>
            </a:extLst>
          </p:cNvPr>
          <p:cNvSpPr>
            <a:spLocks noGrp="1"/>
          </p:cNvSpPr>
          <p:nvPr userDrawn="1">
            <p:ph type="pic" sz="quarter" idx="12" hasCustomPrompt="1"/>
          </p:nvPr>
        </p:nvSpPr>
        <p:spPr>
          <a:xfrm>
            <a:off x="2496053" y="1813560"/>
            <a:ext cx="804672" cy="585216"/>
          </a:xfrm>
        </p:spPr>
        <p:txBody>
          <a:bodyPr anchor="ctr" anchorCtr="0"/>
          <a:lstStyle>
            <a:lvl1pPr algn="ctr">
              <a:defRPr sz="1760"/>
            </a:lvl1pPr>
          </a:lstStyle>
          <a:p>
            <a:r>
              <a:rPr lang="en-US" dirty="0"/>
              <a:t>Logo</a:t>
            </a:r>
          </a:p>
        </p:txBody>
      </p:sp>
      <p:sp>
        <p:nvSpPr>
          <p:cNvPr id="165" name="Picture Placeholder 13">
            <a:extLst>
              <a:ext uri="{FF2B5EF4-FFF2-40B4-BE49-F238E27FC236}">
                <a16:creationId xmlns:a16="http://schemas.microsoft.com/office/drawing/2014/main" id="{80A1747D-3658-42D2-A410-8EE27ED06BBF}"/>
              </a:ext>
            </a:extLst>
          </p:cNvPr>
          <p:cNvSpPr>
            <a:spLocks noGrp="1"/>
          </p:cNvSpPr>
          <p:nvPr userDrawn="1">
            <p:ph type="pic" sz="quarter" idx="13" hasCustomPrompt="1"/>
          </p:nvPr>
        </p:nvSpPr>
        <p:spPr>
          <a:xfrm>
            <a:off x="3378230" y="1813560"/>
            <a:ext cx="804672" cy="585216"/>
          </a:xfrm>
        </p:spPr>
        <p:txBody>
          <a:bodyPr anchor="ctr" anchorCtr="0"/>
          <a:lstStyle>
            <a:lvl1pPr algn="ctr">
              <a:defRPr sz="1760"/>
            </a:lvl1pPr>
          </a:lstStyle>
          <a:p>
            <a:r>
              <a:rPr lang="en-US" dirty="0"/>
              <a:t>Logo</a:t>
            </a:r>
          </a:p>
        </p:txBody>
      </p:sp>
      <p:sp>
        <p:nvSpPr>
          <p:cNvPr id="166" name="Picture Placeholder 13">
            <a:extLst>
              <a:ext uri="{FF2B5EF4-FFF2-40B4-BE49-F238E27FC236}">
                <a16:creationId xmlns:a16="http://schemas.microsoft.com/office/drawing/2014/main" id="{F649F611-F5CD-412D-8BFC-5271B58E8ADF}"/>
              </a:ext>
            </a:extLst>
          </p:cNvPr>
          <p:cNvSpPr>
            <a:spLocks noGrp="1"/>
          </p:cNvSpPr>
          <p:nvPr userDrawn="1">
            <p:ph type="pic" sz="quarter" idx="14" hasCustomPrompt="1"/>
          </p:nvPr>
        </p:nvSpPr>
        <p:spPr>
          <a:xfrm>
            <a:off x="4260408" y="1813560"/>
            <a:ext cx="804672" cy="585216"/>
          </a:xfrm>
        </p:spPr>
        <p:txBody>
          <a:bodyPr anchor="ctr" anchorCtr="0"/>
          <a:lstStyle>
            <a:lvl1pPr algn="ctr">
              <a:defRPr sz="1760"/>
            </a:lvl1pPr>
          </a:lstStyle>
          <a:p>
            <a:r>
              <a:rPr lang="en-US" dirty="0"/>
              <a:t>Logo</a:t>
            </a:r>
          </a:p>
        </p:txBody>
      </p:sp>
      <p:sp>
        <p:nvSpPr>
          <p:cNvPr id="167" name="Picture Placeholder 13">
            <a:extLst>
              <a:ext uri="{FF2B5EF4-FFF2-40B4-BE49-F238E27FC236}">
                <a16:creationId xmlns:a16="http://schemas.microsoft.com/office/drawing/2014/main" id="{BD7A0193-59FC-4106-BDFF-C2CD9445FE38}"/>
              </a:ext>
            </a:extLst>
          </p:cNvPr>
          <p:cNvSpPr>
            <a:spLocks noGrp="1"/>
          </p:cNvSpPr>
          <p:nvPr userDrawn="1">
            <p:ph type="pic" sz="quarter" idx="15" hasCustomPrompt="1"/>
          </p:nvPr>
        </p:nvSpPr>
        <p:spPr>
          <a:xfrm>
            <a:off x="5142586" y="1813560"/>
            <a:ext cx="804672" cy="585216"/>
          </a:xfrm>
        </p:spPr>
        <p:txBody>
          <a:bodyPr anchor="ctr" anchorCtr="0"/>
          <a:lstStyle>
            <a:lvl1pPr algn="ctr">
              <a:defRPr sz="1760"/>
            </a:lvl1pPr>
          </a:lstStyle>
          <a:p>
            <a:r>
              <a:rPr lang="en-US" dirty="0"/>
              <a:t>Logo</a:t>
            </a:r>
          </a:p>
        </p:txBody>
      </p:sp>
      <p:sp>
        <p:nvSpPr>
          <p:cNvPr id="168" name="Picture Placeholder 13">
            <a:extLst>
              <a:ext uri="{FF2B5EF4-FFF2-40B4-BE49-F238E27FC236}">
                <a16:creationId xmlns:a16="http://schemas.microsoft.com/office/drawing/2014/main" id="{3CFF2872-DB20-41FA-A11F-303B516BE468}"/>
              </a:ext>
            </a:extLst>
          </p:cNvPr>
          <p:cNvSpPr>
            <a:spLocks noGrp="1"/>
          </p:cNvSpPr>
          <p:nvPr userDrawn="1">
            <p:ph type="pic" sz="quarter" idx="16" hasCustomPrompt="1"/>
          </p:nvPr>
        </p:nvSpPr>
        <p:spPr>
          <a:xfrm>
            <a:off x="6024763" y="1813560"/>
            <a:ext cx="804672" cy="585216"/>
          </a:xfrm>
        </p:spPr>
        <p:txBody>
          <a:bodyPr anchor="ctr" anchorCtr="0"/>
          <a:lstStyle>
            <a:lvl1pPr algn="ctr">
              <a:defRPr sz="1760"/>
            </a:lvl1pPr>
          </a:lstStyle>
          <a:p>
            <a:r>
              <a:rPr lang="en-US" dirty="0"/>
              <a:t>Logo</a:t>
            </a:r>
          </a:p>
        </p:txBody>
      </p:sp>
      <p:sp>
        <p:nvSpPr>
          <p:cNvPr id="169" name="Picture Placeholder 13">
            <a:extLst>
              <a:ext uri="{FF2B5EF4-FFF2-40B4-BE49-F238E27FC236}">
                <a16:creationId xmlns:a16="http://schemas.microsoft.com/office/drawing/2014/main" id="{924111F2-CF31-4968-86DE-0B29EDDF3B8C}"/>
              </a:ext>
            </a:extLst>
          </p:cNvPr>
          <p:cNvSpPr>
            <a:spLocks noGrp="1"/>
          </p:cNvSpPr>
          <p:nvPr userDrawn="1">
            <p:ph type="pic" sz="quarter" idx="17" hasCustomPrompt="1"/>
          </p:nvPr>
        </p:nvSpPr>
        <p:spPr>
          <a:xfrm>
            <a:off x="6906941" y="1813560"/>
            <a:ext cx="804672" cy="585216"/>
          </a:xfrm>
        </p:spPr>
        <p:txBody>
          <a:bodyPr anchor="ctr" anchorCtr="0"/>
          <a:lstStyle>
            <a:lvl1pPr algn="ctr">
              <a:defRPr sz="1760"/>
            </a:lvl1pPr>
          </a:lstStyle>
          <a:p>
            <a:r>
              <a:rPr lang="en-US" dirty="0"/>
              <a:t>Logo</a:t>
            </a:r>
          </a:p>
        </p:txBody>
      </p:sp>
      <p:sp>
        <p:nvSpPr>
          <p:cNvPr id="170" name="Picture Placeholder 13">
            <a:extLst>
              <a:ext uri="{FF2B5EF4-FFF2-40B4-BE49-F238E27FC236}">
                <a16:creationId xmlns:a16="http://schemas.microsoft.com/office/drawing/2014/main" id="{470BC6F5-4E34-4C83-965E-17FC116502DC}"/>
              </a:ext>
            </a:extLst>
          </p:cNvPr>
          <p:cNvSpPr>
            <a:spLocks noGrp="1"/>
          </p:cNvSpPr>
          <p:nvPr userDrawn="1">
            <p:ph type="pic" sz="quarter" idx="18" hasCustomPrompt="1"/>
          </p:nvPr>
        </p:nvSpPr>
        <p:spPr>
          <a:xfrm>
            <a:off x="7789118" y="1813560"/>
            <a:ext cx="804672" cy="585216"/>
          </a:xfrm>
        </p:spPr>
        <p:txBody>
          <a:bodyPr anchor="ctr" anchorCtr="0"/>
          <a:lstStyle>
            <a:lvl1pPr algn="ctr">
              <a:defRPr sz="1760"/>
            </a:lvl1pPr>
          </a:lstStyle>
          <a:p>
            <a:r>
              <a:rPr lang="en-US" dirty="0"/>
              <a:t>Logo</a:t>
            </a:r>
          </a:p>
        </p:txBody>
      </p:sp>
      <p:sp>
        <p:nvSpPr>
          <p:cNvPr id="171" name="Picture Placeholder 13">
            <a:extLst>
              <a:ext uri="{FF2B5EF4-FFF2-40B4-BE49-F238E27FC236}">
                <a16:creationId xmlns:a16="http://schemas.microsoft.com/office/drawing/2014/main" id="{AB4C8657-C25E-4A2E-8148-5ABBC8753C46}"/>
              </a:ext>
            </a:extLst>
          </p:cNvPr>
          <p:cNvSpPr>
            <a:spLocks noGrp="1"/>
          </p:cNvSpPr>
          <p:nvPr userDrawn="1">
            <p:ph type="pic" sz="quarter" idx="19" hasCustomPrompt="1"/>
          </p:nvPr>
        </p:nvSpPr>
        <p:spPr>
          <a:xfrm>
            <a:off x="8671296" y="1813560"/>
            <a:ext cx="804672" cy="585216"/>
          </a:xfrm>
        </p:spPr>
        <p:txBody>
          <a:bodyPr anchor="ctr" anchorCtr="0"/>
          <a:lstStyle>
            <a:lvl1pPr algn="ctr">
              <a:defRPr sz="1760"/>
            </a:lvl1pPr>
          </a:lstStyle>
          <a:p>
            <a:r>
              <a:rPr lang="en-US" dirty="0"/>
              <a:t>Logo</a:t>
            </a:r>
          </a:p>
        </p:txBody>
      </p:sp>
      <p:sp>
        <p:nvSpPr>
          <p:cNvPr id="172" name="Picture Placeholder 13">
            <a:extLst>
              <a:ext uri="{FF2B5EF4-FFF2-40B4-BE49-F238E27FC236}">
                <a16:creationId xmlns:a16="http://schemas.microsoft.com/office/drawing/2014/main" id="{B07AEBF4-9DF9-4F11-BA8F-D53DAD744CBD}"/>
              </a:ext>
            </a:extLst>
          </p:cNvPr>
          <p:cNvSpPr>
            <a:spLocks noGrp="1"/>
          </p:cNvSpPr>
          <p:nvPr userDrawn="1">
            <p:ph type="pic" sz="quarter" idx="20" hasCustomPrompt="1"/>
          </p:nvPr>
        </p:nvSpPr>
        <p:spPr>
          <a:xfrm>
            <a:off x="9553474" y="1813560"/>
            <a:ext cx="804672" cy="585216"/>
          </a:xfrm>
        </p:spPr>
        <p:txBody>
          <a:bodyPr anchor="ctr" anchorCtr="0"/>
          <a:lstStyle>
            <a:lvl1pPr algn="ctr">
              <a:defRPr sz="1760"/>
            </a:lvl1pPr>
          </a:lstStyle>
          <a:p>
            <a:r>
              <a:rPr lang="en-US" dirty="0"/>
              <a:t>Logo</a:t>
            </a:r>
          </a:p>
        </p:txBody>
      </p:sp>
      <p:sp>
        <p:nvSpPr>
          <p:cNvPr id="173" name="Picture Placeholder 13">
            <a:extLst>
              <a:ext uri="{FF2B5EF4-FFF2-40B4-BE49-F238E27FC236}">
                <a16:creationId xmlns:a16="http://schemas.microsoft.com/office/drawing/2014/main" id="{C921ECDA-D4E8-4D62-BB94-F1ECBF3E8D49}"/>
              </a:ext>
            </a:extLst>
          </p:cNvPr>
          <p:cNvSpPr>
            <a:spLocks noGrp="1"/>
          </p:cNvSpPr>
          <p:nvPr userDrawn="1">
            <p:ph type="pic" sz="quarter" idx="21" hasCustomPrompt="1"/>
          </p:nvPr>
        </p:nvSpPr>
        <p:spPr>
          <a:xfrm>
            <a:off x="10435651" y="1813560"/>
            <a:ext cx="804672" cy="585216"/>
          </a:xfrm>
        </p:spPr>
        <p:txBody>
          <a:bodyPr anchor="ctr" anchorCtr="0"/>
          <a:lstStyle>
            <a:lvl1pPr algn="ctr">
              <a:defRPr sz="1760"/>
            </a:lvl1pPr>
          </a:lstStyle>
          <a:p>
            <a:r>
              <a:rPr lang="en-US" dirty="0"/>
              <a:t>Logo</a:t>
            </a:r>
          </a:p>
        </p:txBody>
      </p:sp>
      <p:sp>
        <p:nvSpPr>
          <p:cNvPr id="174" name="Picture Placeholder 13">
            <a:extLst>
              <a:ext uri="{FF2B5EF4-FFF2-40B4-BE49-F238E27FC236}">
                <a16:creationId xmlns:a16="http://schemas.microsoft.com/office/drawing/2014/main" id="{413AE9EE-CC6F-470A-82B4-B099D620EFCF}"/>
              </a:ext>
            </a:extLst>
          </p:cNvPr>
          <p:cNvSpPr>
            <a:spLocks noGrp="1"/>
          </p:cNvSpPr>
          <p:nvPr userDrawn="1">
            <p:ph type="pic" sz="quarter" idx="22" hasCustomPrompt="1"/>
          </p:nvPr>
        </p:nvSpPr>
        <p:spPr>
          <a:xfrm>
            <a:off x="11317829" y="1813560"/>
            <a:ext cx="804672" cy="585216"/>
          </a:xfrm>
        </p:spPr>
        <p:txBody>
          <a:bodyPr anchor="ctr" anchorCtr="0"/>
          <a:lstStyle>
            <a:lvl1pPr algn="ctr">
              <a:defRPr sz="1760"/>
            </a:lvl1pPr>
          </a:lstStyle>
          <a:p>
            <a:r>
              <a:rPr lang="en-US" dirty="0"/>
              <a:t>Logo</a:t>
            </a:r>
          </a:p>
        </p:txBody>
      </p:sp>
      <p:sp>
        <p:nvSpPr>
          <p:cNvPr id="175" name="Picture Placeholder 13">
            <a:extLst>
              <a:ext uri="{FF2B5EF4-FFF2-40B4-BE49-F238E27FC236}">
                <a16:creationId xmlns:a16="http://schemas.microsoft.com/office/drawing/2014/main" id="{27D76DCB-C802-44CD-8D72-2D31F2956E13}"/>
              </a:ext>
            </a:extLst>
          </p:cNvPr>
          <p:cNvSpPr>
            <a:spLocks noGrp="1"/>
          </p:cNvSpPr>
          <p:nvPr userDrawn="1">
            <p:ph type="pic" sz="quarter" idx="23" hasCustomPrompt="1"/>
          </p:nvPr>
        </p:nvSpPr>
        <p:spPr>
          <a:xfrm>
            <a:off x="12200006" y="1813560"/>
            <a:ext cx="804672" cy="585216"/>
          </a:xfrm>
        </p:spPr>
        <p:txBody>
          <a:bodyPr anchor="ctr" anchorCtr="0"/>
          <a:lstStyle>
            <a:lvl1pPr algn="ctr">
              <a:defRPr sz="1760"/>
            </a:lvl1pPr>
          </a:lstStyle>
          <a:p>
            <a:r>
              <a:rPr lang="en-US" dirty="0"/>
              <a:t>Logo</a:t>
            </a:r>
          </a:p>
        </p:txBody>
      </p:sp>
      <p:sp>
        <p:nvSpPr>
          <p:cNvPr id="176" name="Picture Placeholder 13">
            <a:extLst>
              <a:ext uri="{FF2B5EF4-FFF2-40B4-BE49-F238E27FC236}">
                <a16:creationId xmlns:a16="http://schemas.microsoft.com/office/drawing/2014/main" id="{41B9DFB9-049F-4DA5-9DD5-775D6DA63931}"/>
              </a:ext>
            </a:extLst>
          </p:cNvPr>
          <p:cNvSpPr>
            <a:spLocks noGrp="1"/>
          </p:cNvSpPr>
          <p:nvPr userDrawn="1">
            <p:ph type="pic" sz="quarter" idx="24" hasCustomPrompt="1"/>
          </p:nvPr>
        </p:nvSpPr>
        <p:spPr>
          <a:xfrm>
            <a:off x="13082194" y="1813560"/>
            <a:ext cx="804672" cy="585216"/>
          </a:xfrm>
        </p:spPr>
        <p:txBody>
          <a:bodyPr anchor="ctr" anchorCtr="0"/>
          <a:lstStyle>
            <a:lvl1pPr algn="ctr">
              <a:defRPr sz="1760"/>
            </a:lvl1pPr>
          </a:lstStyle>
          <a:p>
            <a:r>
              <a:rPr lang="en-US" dirty="0"/>
              <a:t>Logo</a:t>
            </a:r>
          </a:p>
        </p:txBody>
      </p:sp>
      <p:sp>
        <p:nvSpPr>
          <p:cNvPr id="182" name="Picture Placeholder 13">
            <a:extLst>
              <a:ext uri="{FF2B5EF4-FFF2-40B4-BE49-F238E27FC236}">
                <a16:creationId xmlns:a16="http://schemas.microsoft.com/office/drawing/2014/main" id="{24C0E383-E5BA-468A-ACE9-D6E249C1E52D}"/>
              </a:ext>
            </a:extLst>
          </p:cNvPr>
          <p:cNvSpPr>
            <a:spLocks noGrp="1"/>
          </p:cNvSpPr>
          <p:nvPr userDrawn="1">
            <p:ph type="pic" sz="quarter" idx="25" hasCustomPrompt="1"/>
          </p:nvPr>
        </p:nvSpPr>
        <p:spPr>
          <a:xfrm>
            <a:off x="731520" y="2496310"/>
            <a:ext cx="804672" cy="585216"/>
          </a:xfrm>
        </p:spPr>
        <p:txBody>
          <a:bodyPr anchor="ctr" anchorCtr="0"/>
          <a:lstStyle>
            <a:lvl1pPr algn="ctr">
              <a:defRPr sz="1760"/>
            </a:lvl1pPr>
          </a:lstStyle>
          <a:p>
            <a:r>
              <a:rPr lang="en-US" dirty="0"/>
              <a:t>Logo</a:t>
            </a:r>
          </a:p>
        </p:txBody>
      </p:sp>
      <p:sp>
        <p:nvSpPr>
          <p:cNvPr id="183" name="Picture Placeholder 13">
            <a:extLst>
              <a:ext uri="{FF2B5EF4-FFF2-40B4-BE49-F238E27FC236}">
                <a16:creationId xmlns:a16="http://schemas.microsoft.com/office/drawing/2014/main" id="{F552D35E-DBF9-4766-86D3-DCBEC41FD00C}"/>
              </a:ext>
            </a:extLst>
          </p:cNvPr>
          <p:cNvSpPr>
            <a:spLocks noGrp="1"/>
          </p:cNvSpPr>
          <p:nvPr userDrawn="1">
            <p:ph type="pic" sz="quarter" idx="26" hasCustomPrompt="1"/>
          </p:nvPr>
        </p:nvSpPr>
        <p:spPr>
          <a:xfrm>
            <a:off x="1613698" y="2496310"/>
            <a:ext cx="804672" cy="585216"/>
          </a:xfrm>
        </p:spPr>
        <p:txBody>
          <a:bodyPr anchor="ctr" anchorCtr="0"/>
          <a:lstStyle>
            <a:lvl1pPr algn="ctr">
              <a:defRPr sz="1760"/>
            </a:lvl1pPr>
          </a:lstStyle>
          <a:p>
            <a:r>
              <a:rPr lang="en-US" dirty="0"/>
              <a:t>Logo</a:t>
            </a:r>
          </a:p>
        </p:txBody>
      </p:sp>
      <p:sp>
        <p:nvSpPr>
          <p:cNvPr id="184" name="Picture Placeholder 13">
            <a:extLst>
              <a:ext uri="{FF2B5EF4-FFF2-40B4-BE49-F238E27FC236}">
                <a16:creationId xmlns:a16="http://schemas.microsoft.com/office/drawing/2014/main" id="{145B6EFC-6F05-4251-BF60-8E79125C0D72}"/>
              </a:ext>
            </a:extLst>
          </p:cNvPr>
          <p:cNvSpPr>
            <a:spLocks noGrp="1"/>
          </p:cNvSpPr>
          <p:nvPr userDrawn="1">
            <p:ph type="pic" sz="quarter" idx="27" hasCustomPrompt="1"/>
          </p:nvPr>
        </p:nvSpPr>
        <p:spPr>
          <a:xfrm>
            <a:off x="2495875" y="2496310"/>
            <a:ext cx="804672" cy="585216"/>
          </a:xfrm>
        </p:spPr>
        <p:txBody>
          <a:bodyPr anchor="ctr" anchorCtr="0"/>
          <a:lstStyle>
            <a:lvl1pPr algn="ctr">
              <a:defRPr sz="1760"/>
            </a:lvl1pPr>
          </a:lstStyle>
          <a:p>
            <a:r>
              <a:rPr lang="en-US" dirty="0"/>
              <a:t>Logo</a:t>
            </a:r>
          </a:p>
        </p:txBody>
      </p:sp>
      <p:sp>
        <p:nvSpPr>
          <p:cNvPr id="185" name="Picture Placeholder 13">
            <a:extLst>
              <a:ext uri="{FF2B5EF4-FFF2-40B4-BE49-F238E27FC236}">
                <a16:creationId xmlns:a16="http://schemas.microsoft.com/office/drawing/2014/main" id="{A0603F25-3D3C-4A09-A29A-9562AD36DB37}"/>
              </a:ext>
            </a:extLst>
          </p:cNvPr>
          <p:cNvSpPr>
            <a:spLocks noGrp="1"/>
          </p:cNvSpPr>
          <p:nvPr userDrawn="1">
            <p:ph type="pic" sz="quarter" idx="28" hasCustomPrompt="1"/>
          </p:nvPr>
        </p:nvSpPr>
        <p:spPr>
          <a:xfrm>
            <a:off x="3378053" y="2496310"/>
            <a:ext cx="804672" cy="585216"/>
          </a:xfrm>
        </p:spPr>
        <p:txBody>
          <a:bodyPr anchor="ctr" anchorCtr="0"/>
          <a:lstStyle>
            <a:lvl1pPr algn="ctr">
              <a:defRPr sz="1760"/>
            </a:lvl1pPr>
          </a:lstStyle>
          <a:p>
            <a:r>
              <a:rPr lang="en-US" dirty="0"/>
              <a:t>Logo</a:t>
            </a:r>
          </a:p>
        </p:txBody>
      </p:sp>
      <p:sp>
        <p:nvSpPr>
          <p:cNvPr id="186" name="Picture Placeholder 13">
            <a:extLst>
              <a:ext uri="{FF2B5EF4-FFF2-40B4-BE49-F238E27FC236}">
                <a16:creationId xmlns:a16="http://schemas.microsoft.com/office/drawing/2014/main" id="{C3721C5B-E1D1-4E71-8CA3-D46DE543F3D2}"/>
              </a:ext>
            </a:extLst>
          </p:cNvPr>
          <p:cNvSpPr>
            <a:spLocks noGrp="1"/>
          </p:cNvSpPr>
          <p:nvPr userDrawn="1">
            <p:ph type="pic" sz="quarter" idx="29" hasCustomPrompt="1"/>
          </p:nvPr>
        </p:nvSpPr>
        <p:spPr>
          <a:xfrm>
            <a:off x="4260230" y="2496310"/>
            <a:ext cx="804672" cy="585216"/>
          </a:xfrm>
        </p:spPr>
        <p:txBody>
          <a:bodyPr anchor="ctr" anchorCtr="0"/>
          <a:lstStyle>
            <a:lvl1pPr algn="ctr">
              <a:defRPr sz="1760"/>
            </a:lvl1pPr>
          </a:lstStyle>
          <a:p>
            <a:r>
              <a:rPr lang="en-US" dirty="0"/>
              <a:t>Logo</a:t>
            </a:r>
          </a:p>
        </p:txBody>
      </p:sp>
      <p:sp>
        <p:nvSpPr>
          <p:cNvPr id="187" name="Picture Placeholder 13">
            <a:extLst>
              <a:ext uri="{FF2B5EF4-FFF2-40B4-BE49-F238E27FC236}">
                <a16:creationId xmlns:a16="http://schemas.microsoft.com/office/drawing/2014/main" id="{BD5A7469-1EF3-436B-B703-BA7A10DBAFB2}"/>
              </a:ext>
            </a:extLst>
          </p:cNvPr>
          <p:cNvSpPr>
            <a:spLocks noGrp="1"/>
          </p:cNvSpPr>
          <p:nvPr userDrawn="1">
            <p:ph type="pic" sz="quarter" idx="30" hasCustomPrompt="1"/>
          </p:nvPr>
        </p:nvSpPr>
        <p:spPr>
          <a:xfrm>
            <a:off x="5142408" y="2496310"/>
            <a:ext cx="804672" cy="585216"/>
          </a:xfrm>
        </p:spPr>
        <p:txBody>
          <a:bodyPr anchor="ctr" anchorCtr="0"/>
          <a:lstStyle>
            <a:lvl1pPr algn="ctr">
              <a:defRPr sz="1760"/>
            </a:lvl1pPr>
          </a:lstStyle>
          <a:p>
            <a:r>
              <a:rPr lang="en-US" dirty="0"/>
              <a:t>Logo</a:t>
            </a:r>
          </a:p>
        </p:txBody>
      </p:sp>
      <p:sp>
        <p:nvSpPr>
          <p:cNvPr id="188" name="Picture Placeholder 13">
            <a:extLst>
              <a:ext uri="{FF2B5EF4-FFF2-40B4-BE49-F238E27FC236}">
                <a16:creationId xmlns:a16="http://schemas.microsoft.com/office/drawing/2014/main" id="{2B6E49B3-52D4-435D-87A6-0F6AAE8FCB56}"/>
              </a:ext>
            </a:extLst>
          </p:cNvPr>
          <p:cNvSpPr>
            <a:spLocks noGrp="1"/>
          </p:cNvSpPr>
          <p:nvPr userDrawn="1">
            <p:ph type="pic" sz="quarter" idx="31" hasCustomPrompt="1"/>
          </p:nvPr>
        </p:nvSpPr>
        <p:spPr>
          <a:xfrm>
            <a:off x="6024586" y="2496310"/>
            <a:ext cx="804672" cy="585216"/>
          </a:xfrm>
        </p:spPr>
        <p:txBody>
          <a:bodyPr anchor="ctr" anchorCtr="0"/>
          <a:lstStyle>
            <a:lvl1pPr algn="ctr">
              <a:defRPr sz="1760"/>
            </a:lvl1pPr>
          </a:lstStyle>
          <a:p>
            <a:r>
              <a:rPr lang="en-US" dirty="0"/>
              <a:t>Logo</a:t>
            </a:r>
          </a:p>
        </p:txBody>
      </p:sp>
      <p:sp>
        <p:nvSpPr>
          <p:cNvPr id="189" name="Picture Placeholder 13">
            <a:extLst>
              <a:ext uri="{FF2B5EF4-FFF2-40B4-BE49-F238E27FC236}">
                <a16:creationId xmlns:a16="http://schemas.microsoft.com/office/drawing/2014/main" id="{33F2D2D9-01C5-489D-8866-3F23329318E9}"/>
              </a:ext>
            </a:extLst>
          </p:cNvPr>
          <p:cNvSpPr>
            <a:spLocks noGrp="1"/>
          </p:cNvSpPr>
          <p:nvPr userDrawn="1">
            <p:ph type="pic" sz="quarter" idx="32" hasCustomPrompt="1"/>
          </p:nvPr>
        </p:nvSpPr>
        <p:spPr>
          <a:xfrm>
            <a:off x="6906763" y="2496310"/>
            <a:ext cx="804672" cy="585216"/>
          </a:xfrm>
        </p:spPr>
        <p:txBody>
          <a:bodyPr anchor="ctr" anchorCtr="0"/>
          <a:lstStyle>
            <a:lvl1pPr algn="ctr">
              <a:defRPr sz="1760"/>
            </a:lvl1pPr>
          </a:lstStyle>
          <a:p>
            <a:r>
              <a:rPr lang="en-US" dirty="0"/>
              <a:t>Logo</a:t>
            </a:r>
          </a:p>
        </p:txBody>
      </p:sp>
      <p:sp>
        <p:nvSpPr>
          <p:cNvPr id="190" name="Picture Placeholder 13">
            <a:extLst>
              <a:ext uri="{FF2B5EF4-FFF2-40B4-BE49-F238E27FC236}">
                <a16:creationId xmlns:a16="http://schemas.microsoft.com/office/drawing/2014/main" id="{756E73D9-02E0-4470-97C7-5FBA6AD1ABC4}"/>
              </a:ext>
            </a:extLst>
          </p:cNvPr>
          <p:cNvSpPr>
            <a:spLocks noGrp="1"/>
          </p:cNvSpPr>
          <p:nvPr userDrawn="1">
            <p:ph type="pic" sz="quarter" idx="33" hasCustomPrompt="1"/>
          </p:nvPr>
        </p:nvSpPr>
        <p:spPr>
          <a:xfrm>
            <a:off x="7788941" y="2496310"/>
            <a:ext cx="804672" cy="585216"/>
          </a:xfrm>
        </p:spPr>
        <p:txBody>
          <a:bodyPr anchor="ctr" anchorCtr="0"/>
          <a:lstStyle>
            <a:lvl1pPr algn="ctr">
              <a:defRPr sz="1760"/>
            </a:lvl1pPr>
          </a:lstStyle>
          <a:p>
            <a:r>
              <a:rPr lang="en-US" dirty="0"/>
              <a:t>Logo</a:t>
            </a:r>
          </a:p>
        </p:txBody>
      </p:sp>
      <p:sp>
        <p:nvSpPr>
          <p:cNvPr id="191" name="Picture Placeholder 13">
            <a:extLst>
              <a:ext uri="{FF2B5EF4-FFF2-40B4-BE49-F238E27FC236}">
                <a16:creationId xmlns:a16="http://schemas.microsoft.com/office/drawing/2014/main" id="{C93F5474-969F-4D33-991C-F567C392EA26}"/>
              </a:ext>
            </a:extLst>
          </p:cNvPr>
          <p:cNvSpPr>
            <a:spLocks noGrp="1"/>
          </p:cNvSpPr>
          <p:nvPr userDrawn="1">
            <p:ph type="pic" sz="quarter" idx="34" hasCustomPrompt="1"/>
          </p:nvPr>
        </p:nvSpPr>
        <p:spPr>
          <a:xfrm>
            <a:off x="8671118" y="2496310"/>
            <a:ext cx="804672" cy="585216"/>
          </a:xfrm>
        </p:spPr>
        <p:txBody>
          <a:bodyPr anchor="ctr" anchorCtr="0"/>
          <a:lstStyle>
            <a:lvl1pPr algn="ctr">
              <a:defRPr sz="1760"/>
            </a:lvl1pPr>
          </a:lstStyle>
          <a:p>
            <a:r>
              <a:rPr lang="en-US" dirty="0"/>
              <a:t>Logo</a:t>
            </a:r>
          </a:p>
        </p:txBody>
      </p:sp>
      <p:sp>
        <p:nvSpPr>
          <p:cNvPr id="192" name="Picture Placeholder 13">
            <a:extLst>
              <a:ext uri="{FF2B5EF4-FFF2-40B4-BE49-F238E27FC236}">
                <a16:creationId xmlns:a16="http://schemas.microsoft.com/office/drawing/2014/main" id="{B4FC0BDD-220D-48B9-9AF8-FDE5AD36AB13}"/>
              </a:ext>
            </a:extLst>
          </p:cNvPr>
          <p:cNvSpPr>
            <a:spLocks noGrp="1"/>
          </p:cNvSpPr>
          <p:nvPr userDrawn="1">
            <p:ph type="pic" sz="quarter" idx="35" hasCustomPrompt="1"/>
          </p:nvPr>
        </p:nvSpPr>
        <p:spPr>
          <a:xfrm>
            <a:off x="9553296" y="2496310"/>
            <a:ext cx="804672" cy="585216"/>
          </a:xfrm>
        </p:spPr>
        <p:txBody>
          <a:bodyPr anchor="ctr" anchorCtr="0"/>
          <a:lstStyle>
            <a:lvl1pPr algn="ctr">
              <a:defRPr sz="1760"/>
            </a:lvl1pPr>
          </a:lstStyle>
          <a:p>
            <a:r>
              <a:rPr lang="en-US" dirty="0"/>
              <a:t>Logo</a:t>
            </a:r>
          </a:p>
        </p:txBody>
      </p:sp>
      <p:sp>
        <p:nvSpPr>
          <p:cNvPr id="193" name="Picture Placeholder 13">
            <a:extLst>
              <a:ext uri="{FF2B5EF4-FFF2-40B4-BE49-F238E27FC236}">
                <a16:creationId xmlns:a16="http://schemas.microsoft.com/office/drawing/2014/main" id="{504BCC05-DF39-4668-8DB2-B10BBA79B3A3}"/>
              </a:ext>
            </a:extLst>
          </p:cNvPr>
          <p:cNvSpPr>
            <a:spLocks noGrp="1"/>
          </p:cNvSpPr>
          <p:nvPr userDrawn="1">
            <p:ph type="pic" sz="quarter" idx="36" hasCustomPrompt="1"/>
          </p:nvPr>
        </p:nvSpPr>
        <p:spPr>
          <a:xfrm>
            <a:off x="10435474" y="2496310"/>
            <a:ext cx="804672" cy="585216"/>
          </a:xfrm>
        </p:spPr>
        <p:txBody>
          <a:bodyPr anchor="ctr" anchorCtr="0"/>
          <a:lstStyle>
            <a:lvl1pPr algn="ctr">
              <a:defRPr sz="1760"/>
            </a:lvl1pPr>
          </a:lstStyle>
          <a:p>
            <a:r>
              <a:rPr lang="en-US" dirty="0"/>
              <a:t>Logo</a:t>
            </a:r>
          </a:p>
        </p:txBody>
      </p:sp>
      <p:sp>
        <p:nvSpPr>
          <p:cNvPr id="194" name="Picture Placeholder 13">
            <a:extLst>
              <a:ext uri="{FF2B5EF4-FFF2-40B4-BE49-F238E27FC236}">
                <a16:creationId xmlns:a16="http://schemas.microsoft.com/office/drawing/2014/main" id="{85B25609-EE47-476E-93EF-03D713FF793F}"/>
              </a:ext>
            </a:extLst>
          </p:cNvPr>
          <p:cNvSpPr>
            <a:spLocks noGrp="1"/>
          </p:cNvSpPr>
          <p:nvPr userDrawn="1">
            <p:ph type="pic" sz="quarter" idx="37" hasCustomPrompt="1"/>
          </p:nvPr>
        </p:nvSpPr>
        <p:spPr>
          <a:xfrm>
            <a:off x="11317651" y="2496310"/>
            <a:ext cx="804672" cy="585216"/>
          </a:xfrm>
        </p:spPr>
        <p:txBody>
          <a:bodyPr anchor="ctr" anchorCtr="0"/>
          <a:lstStyle>
            <a:lvl1pPr algn="ctr">
              <a:defRPr sz="1760"/>
            </a:lvl1pPr>
          </a:lstStyle>
          <a:p>
            <a:r>
              <a:rPr lang="en-US" dirty="0"/>
              <a:t>Logo</a:t>
            </a:r>
          </a:p>
        </p:txBody>
      </p:sp>
      <p:sp>
        <p:nvSpPr>
          <p:cNvPr id="195" name="Picture Placeholder 13">
            <a:extLst>
              <a:ext uri="{FF2B5EF4-FFF2-40B4-BE49-F238E27FC236}">
                <a16:creationId xmlns:a16="http://schemas.microsoft.com/office/drawing/2014/main" id="{637360BF-8045-451E-A0C0-7EE75C14C24E}"/>
              </a:ext>
            </a:extLst>
          </p:cNvPr>
          <p:cNvSpPr>
            <a:spLocks noGrp="1"/>
          </p:cNvSpPr>
          <p:nvPr userDrawn="1">
            <p:ph type="pic" sz="quarter" idx="38" hasCustomPrompt="1"/>
          </p:nvPr>
        </p:nvSpPr>
        <p:spPr>
          <a:xfrm>
            <a:off x="12199829" y="2496310"/>
            <a:ext cx="804672" cy="585216"/>
          </a:xfrm>
        </p:spPr>
        <p:txBody>
          <a:bodyPr anchor="ctr" anchorCtr="0"/>
          <a:lstStyle>
            <a:lvl1pPr algn="ctr">
              <a:defRPr sz="1760"/>
            </a:lvl1pPr>
          </a:lstStyle>
          <a:p>
            <a:r>
              <a:rPr lang="en-US" dirty="0"/>
              <a:t>Logo</a:t>
            </a:r>
          </a:p>
        </p:txBody>
      </p:sp>
      <p:sp>
        <p:nvSpPr>
          <p:cNvPr id="196" name="Picture Placeholder 13">
            <a:extLst>
              <a:ext uri="{FF2B5EF4-FFF2-40B4-BE49-F238E27FC236}">
                <a16:creationId xmlns:a16="http://schemas.microsoft.com/office/drawing/2014/main" id="{3351293C-296E-4655-BC03-9D8438138B0D}"/>
              </a:ext>
            </a:extLst>
          </p:cNvPr>
          <p:cNvSpPr>
            <a:spLocks noGrp="1"/>
          </p:cNvSpPr>
          <p:nvPr userDrawn="1">
            <p:ph type="pic" sz="quarter" idx="39" hasCustomPrompt="1"/>
          </p:nvPr>
        </p:nvSpPr>
        <p:spPr>
          <a:xfrm>
            <a:off x="13082016" y="2496310"/>
            <a:ext cx="804672" cy="585216"/>
          </a:xfrm>
        </p:spPr>
        <p:txBody>
          <a:bodyPr anchor="ctr" anchorCtr="0"/>
          <a:lstStyle>
            <a:lvl1pPr algn="ctr">
              <a:defRPr sz="1760"/>
            </a:lvl1pPr>
          </a:lstStyle>
          <a:p>
            <a:r>
              <a:rPr lang="en-US" dirty="0"/>
              <a:t>Logo</a:t>
            </a:r>
          </a:p>
        </p:txBody>
      </p:sp>
      <p:sp>
        <p:nvSpPr>
          <p:cNvPr id="197" name="Picture Placeholder 13">
            <a:extLst>
              <a:ext uri="{FF2B5EF4-FFF2-40B4-BE49-F238E27FC236}">
                <a16:creationId xmlns:a16="http://schemas.microsoft.com/office/drawing/2014/main" id="{71F91633-D060-4781-9B97-39FFF4C4D9D9}"/>
              </a:ext>
            </a:extLst>
          </p:cNvPr>
          <p:cNvSpPr>
            <a:spLocks noGrp="1"/>
          </p:cNvSpPr>
          <p:nvPr userDrawn="1">
            <p:ph type="pic" sz="quarter" idx="40" hasCustomPrompt="1"/>
          </p:nvPr>
        </p:nvSpPr>
        <p:spPr>
          <a:xfrm>
            <a:off x="731520" y="3179064"/>
            <a:ext cx="804672" cy="585216"/>
          </a:xfrm>
        </p:spPr>
        <p:txBody>
          <a:bodyPr anchor="ctr" anchorCtr="0"/>
          <a:lstStyle>
            <a:lvl1pPr algn="ctr">
              <a:defRPr sz="1760"/>
            </a:lvl1pPr>
          </a:lstStyle>
          <a:p>
            <a:r>
              <a:rPr lang="en-US" dirty="0"/>
              <a:t>Logo</a:t>
            </a:r>
          </a:p>
        </p:txBody>
      </p:sp>
      <p:sp>
        <p:nvSpPr>
          <p:cNvPr id="198" name="Picture Placeholder 13">
            <a:extLst>
              <a:ext uri="{FF2B5EF4-FFF2-40B4-BE49-F238E27FC236}">
                <a16:creationId xmlns:a16="http://schemas.microsoft.com/office/drawing/2014/main" id="{110BC4F1-4329-41E0-AA44-FB8248975A40}"/>
              </a:ext>
            </a:extLst>
          </p:cNvPr>
          <p:cNvSpPr>
            <a:spLocks noGrp="1"/>
          </p:cNvSpPr>
          <p:nvPr userDrawn="1">
            <p:ph type="pic" sz="quarter" idx="41" hasCustomPrompt="1"/>
          </p:nvPr>
        </p:nvSpPr>
        <p:spPr>
          <a:xfrm>
            <a:off x="1613698" y="3179064"/>
            <a:ext cx="804672" cy="585216"/>
          </a:xfrm>
        </p:spPr>
        <p:txBody>
          <a:bodyPr anchor="ctr" anchorCtr="0"/>
          <a:lstStyle>
            <a:lvl1pPr algn="ctr">
              <a:defRPr sz="1760"/>
            </a:lvl1pPr>
          </a:lstStyle>
          <a:p>
            <a:r>
              <a:rPr lang="en-US" dirty="0"/>
              <a:t>Logo</a:t>
            </a:r>
          </a:p>
        </p:txBody>
      </p:sp>
      <p:sp>
        <p:nvSpPr>
          <p:cNvPr id="199" name="Picture Placeholder 13">
            <a:extLst>
              <a:ext uri="{FF2B5EF4-FFF2-40B4-BE49-F238E27FC236}">
                <a16:creationId xmlns:a16="http://schemas.microsoft.com/office/drawing/2014/main" id="{2A64D758-CB61-4034-BACA-CCF5E49CFCB6}"/>
              </a:ext>
            </a:extLst>
          </p:cNvPr>
          <p:cNvSpPr>
            <a:spLocks noGrp="1"/>
          </p:cNvSpPr>
          <p:nvPr userDrawn="1">
            <p:ph type="pic" sz="quarter" idx="42" hasCustomPrompt="1"/>
          </p:nvPr>
        </p:nvSpPr>
        <p:spPr>
          <a:xfrm>
            <a:off x="2495875" y="3179064"/>
            <a:ext cx="804672" cy="585216"/>
          </a:xfrm>
        </p:spPr>
        <p:txBody>
          <a:bodyPr anchor="ctr" anchorCtr="0"/>
          <a:lstStyle>
            <a:lvl1pPr algn="ctr">
              <a:defRPr sz="1760"/>
            </a:lvl1pPr>
          </a:lstStyle>
          <a:p>
            <a:r>
              <a:rPr lang="en-US" dirty="0"/>
              <a:t>Logo</a:t>
            </a:r>
          </a:p>
        </p:txBody>
      </p:sp>
      <p:sp>
        <p:nvSpPr>
          <p:cNvPr id="200" name="Picture Placeholder 13">
            <a:extLst>
              <a:ext uri="{FF2B5EF4-FFF2-40B4-BE49-F238E27FC236}">
                <a16:creationId xmlns:a16="http://schemas.microsoft.com/office/drawing/2014/main" id="{B81B7536-D283-4592-AB47-C9D65FB1F88F}"/>
              </a:ext>
            </a:extLst>
          </p:cNvPr>
          <p:cNvSpPr>
            <a:spLocks noGrp="1"/>
          </p:cNvSpPr>
          <p:nvPr userDrawn="1">
            <p:ph type="pic" sz="quarter" idx="43" hasCustomPrompt="1"/>
          </p:nvPr>
        </p:nvSpPr>
        <p:spPr>
          <a:xfrm>
            <a:off x="3378053" y="3179064"/>
            <a:ext cx="804672" cy="585216"/>
          </a:xfrm>
        </p:spPr>
        <p:txBody>
          <a:bodyPr anchor="ctr" anchorCtr="0"/>
          <a:lstStyle>
            <a:lvl1pPr algn="ctr">
              <a:defRPr sz="1760"/>
            </a:lvl1pPr>
          </a:lstStyle>
          <a:p>
            <a:r>
              <a:rPr lang="en-US" dirty="0"/>
              <a:t>Logo</a:t>
            </a:r>
          </a:p>
        </p:txBody>
      </p:sp>
      <p:sp>
        <p:nvSpPr>
          <p:cNvPr id="201" name="Picture Placeholder 13">
            <a:extLst>
              <a:ext uri="{FF2B5EF4-FFF2-40B4-BE49-F238E27FC236}">
                <a16:creationId xmlns:a16="http://schemas.microsoft.com/office/drawing/2014/main" id="{1A286F49-319C-46F2-8D4F-2016B5C5E110}"/>
              </a:ext>
            </a:extLst>
          </p:cNvPr>
          <p:cNvSpPr>
            <a:spLocks noGrp="1"/>
          </p:cNvSpPr>
          <p:nvPr userDrawn="1">
            <p:ph type="pic" sz="quarter" idx="44" hasCustomPrompt="1"/>
          </p:nvPr>
        </p:nvSpPr>
        <p:spPr>
          <a:xfrm>
            <a:off x="4260230" y="3179064"/>
            <a:ext cx="804672" cy="585216"/>
          </a:xfrm>
        </p:spPr>
        <p:txBody>
          <a:bodyPr anchor="ctr" anchorCtr="0"/>
          <a:lstStyle>
            <a:lvl1pPr algn="ctr">
              <a:defRPr sz="1760"/>
            </a:lvl1pPr>
          </a:lstStyle>
          <a:p>
            <a:r>
              <a:rPr lang="en-US" dirty="0"/>
              <a:t>Logo</a:t>
            </a:r>
          </a:p>
        </p:txBody>
      </p:sp>
      <p:sp>
        <p:nvSpPr>
          <p:cNvPr id="202" name="Picture Placeholder 13">
            <a:extLst>
              <a:ext uri="{FF2B5EF4-FFF2-40B4-BE49-F238E27FC236}">
                <a16:creationId xmlns:a16="http://schemas.microsoft.com/office/drawing/2014/main" id="{3916D44F-2137-4ADC-9CA7-1B552D175B43}"/>
              </a:ext>
            </a:extLst>
          </p:cNvPr>
          <p:cNvSpPr>
            <a:spLocks noGrp="1"/>
          </p:cNvSpPr>
          <p:nvPr userDrawn="1">
            <p:ph type="pic" sz="quarter" idx="45" hasCustomPrompt="1"/>
          </p:nvPr>
        </p:nvSpPr>
        <p:spPr>
          <a:xfrm>
            <a:off x="5142408" y="3179064"/>
            <a:ext cx="804672" cy="585216"/>
          </a:xfrm>
        </p:spPr>
        <p:txBody>
          <a:bodyPr anchor="ctr" anchorCtr="0"/>
          <a:lstStyle>
            <a:lvl1pPr algn="ctr">
              <a:defRPr sz="1760"/>
            </a:lvl1pPr>
          </a:lstStyle>
          <a:p>
            <a:r>
              <a:rPr lang="en-US" dirty="0"/>
              <a:t>Logo</a:t>
            </a:r>
          </a:p>
        </p:txBody>
      </p:sp>
      <p:sp>
        <p:nvSpPr>
          <p:cNvPr id="203" name="Picture Placeholder 13">
            <a:extLst>
              <a:ext uri="{FF2B5EF4-FFF2-40B4-BE49-F238E27FC236}">
                <a16:creationId xmlns:a16="http://schemas.microsoft.com/office/drawing/2014/main" id="{0B5F773F-2043-440E-A422-498A836D736E}"/>
              </a:ext>
            </a:extLst>
          </p:cNvPr>
          <p:cNvSpPr>
            <a:spLocks noGrp="1"/>
          </p:cNvSpPr>
          <p:nvPr userDrawn="1">
            <p:ph type="pic" sz="quarter" idx="46" hasCustomPrompt="1"/>
          </p:nvPr>
        </p:nvSpPr>
        <p:spPr>
          <a:xfrm>
            <a:off x="6024586" y="3179064"/>
            <a:ext cx="804672" cy="585216"/>
          </a:xfrm>
        </p:spPr>
        <p:txBody>
          <a:bodyPr anchor="ctr" anchorCtr="0"/>
          <a:lstStyle>
            <a:lvl1pPr algn="ctr">
              <a:defRPr sz="1760"/>
            </a:lvl1pPr>
          </a:lstStyle>
          <a:p>
            <a:r>
              <a:rPr lang="en-US" dirty="0"/>
              <a:t>Logo</a:t>
            </a:r>
          </a:p>
        </p:txBody>
      </p:sp>
      <p:sp>
        <p:nvSpPr>
          <p:cNvPr id="204" name="Picture Placeholder 13">
            <a:extLst>
              <a:ext uri="{FF2B5EF4-FFF2-40B4-BE49-F238E27FC236}">
                <a16:creationId xmlns:a16="http://schemas.microsoft.com/office/drawing/2014/main" id="{EF75BD48-3209-41B0-9570-FEBD42C83243}"/>
              </a:ext>
            </a:extLst>
          </p:cNvPr>
          <p:cNvSpPr>
            <a:spLocks noGrp="1"/>
          </p:cNvSpPr>
          <p:nvPr userDrawn="1">
            <p:ph type="pic" sz="quarter" idx="47" hasCustomPrompt="1"/>
          </p:nvPr>
        </p:nvSpPr>
        <p:spPr>
          <a:xfrm>
            <a:off x="6906763" y="3179064"/>
            <a:ext cx="804672" cy="585216"/>
          </a:xfrm>
        </p:spPr>
        <p:txBody>
          <a:bodyPr anchor="ctr" anchorCtr="0"/>
          <a:lstStyle>
            <a:lvl1pPr algn="ctr">
              <a:defRPr sz="1760"/>
            </a:lvl1pPr>
          </a:lstStyle>
          <a:p>
            <a:r>
              <a:rPr lang="en-US" dirty="0"/>
              <a:t>Logo</a:t>
            </a:r>
          </a:p>
        </p:txBody>
      </p:sp>
      <p:sp>
        <p:nvSpPr>
          <p:cNvPr id="205" name="Picture Placeholder 13">
            <a:extLst>
              <a:ext uri="{FF2B5EF4-FFF2-40B4-BE49-F238E27FC236}">
                <a16:creationId xmlns:a16="http://schemas.microsoft.com/office/drawing/2014/main" id="{DB50F516-5913-4E52-84B8-8EDA81F06D7F}"/>
              </a:ext>
            </a:extLst>
          </p:cNvPr>
          <p:cNvSpPr>
            <a:spLocks noGrp="1"/>
          </p:cNvSpPr>
          <p:nvPr userDrawn="1">
            <p:ph type="pic" sz="quarter" idx="48" hasCustomPrompt="1"/>
          </p:nvPr>
        </p:nvSpPr>
        <p:spPr>
          <a:xfrm>
            <a:off x="7788941" y="3179064"/>
            <a:ext cx="804672" cy="585216"/>
          </a:xfrm>
        </p:spPr>
        <p:txBody>
          <a:bodyPr anchor="ctr" anchorCtr="0"/>
          <a:lstStyle>
            <a:lvl1pPr algn="ctr">
              <a:defRPr sz="1760"/>
            </a:lvl1pPr>
          </a:lstStyle>
          <a:p>
            <a:r>
              <a:rPr lang="en-US" dirty="0"/>
              <a:t>Logo</a:t>
            </a:r>
          </a:p>
        </p:txBody>
      </p:sp>
      <p:sp>
        <p:nvSpPr>
          <p:cNvPr id="206" name="Picture Placeholder 13">
            <a:extLst>
              <a:ext uri="{FF2B5EF4-FFF2-40B4-BE49-F238E27FC236}">
                <a16:creationId xmlns:a16="http://schemas.microsoft.com/office/drawing/2014/main" id="{7DDF3471-5044-4AA7-AE51-E7A57C670D28}"/>
              </a:ext>
            </a:extLst>
          </p:cNvPr>
          <p:cNvSpPr>
            <a:spLocks noGrp="1"/>
          </p:cNvSpPr>
          <p:nvPr userDrawn="1">
            <p:ph type="pic" sz="quarter" idx="49" hasCustomPrompt="1"/>
          </p:nvPr>
        </p:nvSpPr>
        <p:spPr>
          <a:xfrm>
            <a:off x="8671118" y="3179064"/>
            <a:ext cx="804672" cy="585216"/>
          </a:xfrm>
        </p:spPr>
        <p:txBody>
          <a:bodyPr anchor="ctr" anchorCtr="0"/>
          <a:lstStyle>
            <a:lvl1pPr algn="ctr">
              <a:defRPr sz="1760"/>
            </a:lvl1pPr>
          </a:lstStyle>
          <a:p>
            <a:r>
              <a:rPr lang="en-US" dirty="0"/>
              <a:t>Logo</a:t>
            </a:r>
          </a:p>
        </p:txBody>
      </p:sp>
      <p:sp>
        <p:nvSpPr>
          <p:cNvPr id="207" name="Picture Placeholder 13">
            <a:extLst>
              <a:ext uri="{FF2B5EF4-FFF2-40B4-BE49-F238E27FC236}">
                <a16:creationId xmlns:a16="http://schemas.microsoft.com/office/drawing/2014/main" id="{BFBBB871-CEC5-4B7E-A0EA-BC03FEEFA436}"/>
              </a:ext>
            </a:extLst>
          </p:cNvPr>
          <p:cNvSpPr>
            <a:spLocks noGrp="1"/>
          </p:cNvSpPr>
          <p:nvPr userDrawn="1">
            <p:ph type="pic" sz="quarter" idx="50" hasCustomPrompt="1"/>
          </p:nvPr>
        </p:nvSpPr>
        <p:spPr>
          <a:xfrm>
            <a:off x="9553296" y="3179064"/>
            <a:ext cx="804672" cy="585216"/>
          </a:xfrm>
        </p:spPr>
        <p:txBody>
          <a:bodyPr anchor="ctr" anchorCtr="0"/>
          <a:lstStyle>
            <a:lvl1pPr algn="ctr">
              <a:defRPr sz="1760"/>
            </a:lvl1pPr>
          </a:lstStyle>
          <a:p>
            <a:r>
              <a:rPr lang="en-US" dirty="0"/>
              <a:t>Logo</a:t>
            </a:r>
          </a:p>
        </p:txBody>
      </p:sp>
      <p:sp>
        <p:nvSpPr>
          <p:cNvPr id="208" name="Picture Placeholder 13">
            <a:extLst>
              <a:ext uri="{FF2B5EF4-FFF2-40B4-BE49-F238E27FC236}">
                <a16:creationId xmlns:a16="http://schemas.microsoft.com/office/drawing/2014/main" id="{EFDB56ED-2A95-4104-BEA7-5160189FEB36}"/>
              </a:ext>
            </a:extLst>
          </p:cNvPr>
          <p:cNvSpPr>
            <a:spLocks noGrp="1"/>
          </p:cNvSpPr>
          <p:nvPr userDrawn="1">
            <p:ph type="pic" sz="quarter" idx="51" hasCustomPrompt="1"/>
          </p:nvPr>
        </p:nvSpPr>
        <p:spPr>
          <a:xfrm>
            <a:off x="10435474" y="3179064"/>
            <a:ext cx="804672" cy="585216"/>
          </a:xfrm>
        </p:spPr>
        <p:txBody>
          <a:bodyPr anchor="ctr" anchorCtr="0"/>
          <a:lstStyle>
            <a:lvl1pPr algn="ctr">
              <a:defRPr sz="1760"/>
            </a:lvl1pPr>
          </a:lstStyle>
          <a:p>
            <a:r>
              <a:rPr lang="en-US" dirty="0"/>
              <a:t>Logo</a:t>
            </a:r>
          </a:p>
        </p:txBody>
      </p:sp>
      <p:sp>
        <p:nvSpPr>
          <p:cNvPr id="209" name="Picture Placeholder 13">
            <a:extLst>
              <a:ext uri="{FF2B5EF4-FFF2-40B4-BE49-F238E27FC236}">
                <a16:creationId xmlns:a16="http://schemas.microsoft.com/office/drawing/2014/main" id="{81D5BAAB-FF0C-439C-B5BC-3E055A7F8898}"/>
              </a:ext>
            </a:extLst>
          </p:cNvPr>
          <p:cNvSpPr>
            <a:spLocks noGrp="1"/>
          </p:cNvSpPr>
          <p:nvPr userDrawn="1">
            <p:ph type="pic" sz="quarter" idx="52" hasCustomPrompt="1"/>
          </p:nvPr>
        </p:nvSpPr>
        <p:spPr>
          <a:xfrm>
            <a:off x="11317651" y="3179064"/>
            <a:ext cx="804672" cy="585216"/>
          </a:xfrm>
        </p:spPr>
        <p:txBody>
          <a:bodyPr anchor="ctr" anchorCtr="0"/>
          <a:lstStyle>
            <a:lvl1pPr algn="ctr">
              <a:defRPr sz="1760"/>
            </a:lvl1pPr>
          </a:lstStyle>
          <a:p>
            <a:r>
              <a:rPr lang="en-US" dirty="0"/>
              <a:t>Logo</a:t>
            </a:r>
          </a:p>
        </p:txBody>
      </p:sp>
      <p:sp>
        <p:nvSpPr>
          <p:cNvPr id="210" name="Picture Placeholder 13">
            <a:extLst>
              <a:ext uri="{FF2B5EF4-FFF2-40B4-BE49-F238E27FC236}">
                <a16:creationId xmlns:a16="http://schemas.microsoft.com/office/drawing/2014/main" id="{67F73FB0-5187-43ED-A7B5-080F5780BF60}"/>
              </a:ext>
            </a:extLst>
          </p:cNvPr>
          <p:cNvSpPr>
            <a:spLocks noGrp="1"/>
          </p:cNvSpPr>
          <p:nvPr userDrawn="1">
            <p:ph type="pic" sz="quarter" idx="53" hasCustomPrompt="1"/>
          </p:nvPr>
        </p:nvSpPr>
        <p:spPr>
          <a:xfrm>
            <a:off x="12199829" y="3179064"/>
            <a:ext cx="804672" cy="585216"/>
          </a:xfrm>
        </p:spPr>
        <p:txBody>
          <a:bodyPr anchor="ctr" anchorCtr="0"/>
          <a:lstStyle>
            <a:lvl1pPr algn="ctr">
              <a:defRPr sz="1760"/>
            </a:lvl1pPr>
          </a:lstStyle>
          <a:p>
            <a:r>
              <a:rPr lang="en-US" dirty="0"/>
              <a:t>Logo</a:t>
            </a:r>
          </a:p>
        </p:txBody>
      </p:sp>
      <p:sp>
        <p:nvSpPr>
          <p:cNvPr id="211" name="Picture Placeholder 13">
            <a:extLst>
              <a:ext uri="{FF2B5EF4-FFF2-40B4-BE49-F238E27FC236}">
                <a16:creationId xmlns:a16="http://schemas.microsoft.com/office/drawing/2014/main" id="{F563B815-AA7A-4F5A-A02F-DDE614EECAA9}"/>
              </a:ext>
            </a:extLst>
          </p:cNvPr>
          <p:cNvSpPr>
            <a:spLocks noGrp="1"/>
          </p:cNvSpPr>
          <p:nvPr userDrawn="1">
            <p:ph type="pic" sz="quarter" idx="54" hasCustomPrompt="1"/>
          </p:nvPr>
        </p:nvSpPr>
        <p:spPr>
          <a:xfrm>
            <a:off x="13082016" y="3179064"/>
            <a:ext cx="804672" cy="585216"/>
          </a:xfrm>
        </p:spPr>
        <p:txBody>
          <a:bodyPr anchor="ctr" anchorCtr="0"/>
          <a:lstStyle>
            <a:lvl1pPr algn="ctr">
              <a:defRPr sz="1760"/>
            </a:lvl1pPr>
          </a:lstStyle>
          <a:p>
            <a:r>
              <a:rPr lang="en-US" dirty="0"/>
              <a:t>Logo</a:t>
            </a:r>
          </a:p>
        </p:txBody>
      </p:sp>
      <p:sp>
        <p:nvSpPr>
          <p:cNvPr id="212" name="Picture Placeholder 13">
            <a:extLst>
              <a:ext uri="{FF2B5EF4-FFF2-40B4-BE49-F238E27FC236}">
                <a16:creationId xmlns:a16="http://schemas.microsoft.com/office/drawing/2014/main" id="{29461A8A-EEA4-48D8-B21F-8F9A21840B20}"/>
              </a:ext>
            </a:extLst>
          </p:cNvPr>
          <p:cNvSpPr>
            <a:spLocks noGrp="1"/>
          </p:cNvSpPr>
          <p:nvPr userDrawn="1">
            <p:ph type="pic" sz="quarter" idx="55" hasCustomPrompt="1"/>
          </p:nvPr>
        </p:nvSpPr>
        <p:spPr>
          <a:xfrm>
            <a:off x="731520" y="3858766"/>
            <a:ext cx="804672" cy="585216"/>
          </a:xfrm>
        </p:spPr>
        <p:txBody>
          <a:bodyPr anchor="ctr" anchorCtr="0"/>
          <a:lstStyle>
            <a:lvl1pPr algn="ctr">
              <a:defRPr sz="1760"/>
            </a:lvl1pPr>
          </a:lstStyle>
          <a:p>
            <a:r>
              <a:rPr lang="en-US" dirty="0"/>
              <a:t>Logo</a:t>
            </a:r>
          </a:p>
        </p:txBody>
      </p:sp>
      <p:sp>
        <p:nvSpPr>
          <p:cNvPr id="213" name="Picture Placeholder 13">
            <a:extLst>
              <a:ext uri="{FF2B5EF4-FFF2-40B4-BE49-F238E27FC236}">
                <a16:creationId xmlns:a16="http://schemas.microsoft.com/office/drawing/2014/main" id="{59A94993-99CC-4D81-99F8-D81236D230A3}"/>
              </a:ext>
            </a:extLst>
          </p:cNvPr>
          <p:cNvSpPr>
            <a:spLocks noGrp="1"/>
          </p:cNvSpPr>
          <p:nvPr userDrawn="1">
            <p:ph type="pic" sz="quarter" idx="56" hasCustomPrompt="1"/>
          </p:nvPr>
        </p:nvSpPr>
        <p:spPr>
          <a:xfrm>
            <a:off x="1613698" y="3858766"/>
            <a:ext cx="804672" cy="585216"/>
          </a:xfrm>
        </p:spPr>
        <p:txBody>
          <a:bodyPr anchor="ctr" anchorCtr="0"/>
          <a:lstStyle>
            <a:lvl1pPr algn="ctr">
              <a:defRPr sz="1760"/>
            </a:lvl1pPr>
          </a:lstStyle>
          <a:p>
            <a:r>
              <a:rPr lang="en-US" dirty="0"/>
              <a:t>Logo</a:t>
            </a:r>
          </a:p>
        </p:txBody>
      </p:sp>
      <p:sp>
        <p:nvSpPr>
          <p:cNvPr id="214" name="Picture Placeholder 13">
            <a:extLst>
              <a:ext uri="{FF2B5EF4-FFF2-40B4-BE49-F238E27FC236}">
                <a16:creationId xmlns:a16="http://schemas.microsoft.com/office/drawing/2014/main" id="{33901782-D30B-4980-8B08-A710C87C60B1}"/>
              </a:ext>
            </a:extLst>
          </p:cNvPr>
          <p:cNvSpPr>
            <a:spLocks noGrp="1"/>
          </p:cNvSpPr>
          <p:nvPr userDrawn="1">
            <p:ph type="pic" sz="quarter" idx="57" hasCustomPrompt="1"/>
          </p:nvPr>
        </p:nvSpPr>
        <p:spPr>
          <a:xfrm>
            <a:off x="2495875" y="3858766"/>
            <a:ext cx="804672" cy="585216"/>
          </a:xfrm>
        </p:spPr>
        <p:txBody>
          <a:bodyPr anchor="ctr" anchorCtr="0"/>
          <a:lstStyle>
            <a:lvl1pPr algn="ctr">
              <a:defRPr sz="1760"/>
            </a:lvl1pPr>
          </a:lstStyle>
          <a:p>
            <a:r>
              <a:rPr lang="en-US" dirty="0"/>
              <a:t>Logo</a:t>
            </a:r>
          </a:p>
        </p:txBody>
      </p:sp>
      <p:sp>
        <p:nvSpPr>
          <p:cNvPr id="215" name="Picture Placeholder 13">
            <a:extLst>
              <a:ext uri="{FF2B5EF4-FFF2-40B4-BE49-F238E27FC236}">
                <a16:creationId xmlns:a16="http://schemas.microsoft.com/office/drawing/2014/main" id="{339DE5F5-E598-4330-92D2-42B5C8162852}"/>
              </a:ext>
            </a:extLst>
          </p:cNvPr>
          <p:cNvSpPr>
            <a:spLocks noGrp="1"/>
          </p:cNvSpPr>
          <p:nvPr userDrawn="1">
            <p:ph type="pic" sz="quarter" idx="58" hasCustomPrompt="1"/>
          </p:nvPr>
        </p:nvSpPr>
        <p:spPr>
          <a:xfrm>
            <a:off x="3378053" y="3858766"/>
            <a:ext cx="804672" cy="585216"/>
          </a:xfrm>
        </p:spPr>
        <p:txBody>
          <a:bodyPr anchor="ctr" anchorCtr="0"/>
          <a:lstStyle>
            <a:lvl1pPr algn="ctr">
              <a:defRPr sz="1760"/>
            </a:lvl1pPr>
          </a:lstStyle>
          <a:p>
            <a:r>
              <a:rPr lang="en-US" dirty="0"/>
              <a:t>Logo</a:t>
            </a:r>
          </a:p>
        </p:txBody>
      </p:sp>
      <p:sp>
        <p:nvSpPr>
          <p:cNvPr id="216" name="Picture Placeholder 13">
            <a:extLst>
              <a:ext uri="{FF2B5EF4-FFF2-40B4-BE49-F238E27FC236}">
                <a16:creationId xmlns:a16="http://schemas.microsoft.com/office/drawing/2014/main" id="{E701D6DE-C212-4FAB-872B-6124482E530D}"/>
              </a:ext>
            </a:extLst>
          </p:cNvPr>
          <p:cNvSpPr>
            <a:spLocks noGrp="1"/>
          </p:cNvSpPr>
          <p:nvPr userDrawn="1">
            <p:ph type="pic" sz="quarter" idx="59" hasCustomPrompt="1"/>
          </p:nvPr>
        </p:nvSpPr>
        <p:spPr>
          <a:xfrm>
            <a:off x="4260230" y="3858766"/>
            <a:ext cx="804672" cy="585216"/>
          </a:xfrm>
        </p:spPr>
        <p:txBody>
          <a:bodyPr anchor="ctr" anchorCtr="0"/>
          <a:lstStyle>
            <a:lvl1pPr algn="ctr">
              <a:defRPr sz="1760"/>
            </a:lvl1pPr>
          </a:lstStyle>
          <a:p>
            <a:r>
              <a:rPr lang="en-US" dirty="0"/>
              <a:t>Logo</a:t>
            </a:r>
          </a:p>
        </p:txBody>
      </p:sp>
      <p:sp>
        <p:nvSpPr>
          <p:cNvPr id="217" name="Picture Placeholder 13">
            <a:extLst>
              <a:ext uri="{FF2B5EF4-FFF2-40B4-BE49-F238E27FC236}">
                <a16:creationId xmlns:a16="http://schemas.microsoft.com/office/drawing/2014/main" id="{ABE2DBD2-6C50-4FD7-A390-EB2E3EE943F3}"/>
              </a:ext>
            </a:extLst>
          </p:cNvPr>
          <p:cNvSpPr>
            <a:spLocks noGrp="1"/>
          </p:cNvSpPr>
          <p:nvPr userDrawn="1">
            <p:ph type="pic" sz="quarter" idx="60" hasCustomPrompt="1"/>
          </p:nvPr>
        </p:nvSpPr>
        <p:spPr>
          <a:xfrm>
            <a:off x="5142408" y="3858766"/>
            <a:ext cx="804672" cy="585216"/>
          </a:xfrm>
        </p:spPr>
        <p:txBody>
          <a:bodyPr anchor="ctr" anchorCtr="0"/>
          <a:lstStyle>
            <a:lvl1pPr algn="ctr">
              <a:defRPr sz="1760"/>
            </a:lvl1pPr>
          </a:lstStyle>
          <a:p>
            <a:r>
              <a:rPr lang="en-US" dirty="0"/>
              <a:t>Logo</a:t>
            </a:r>
          </a:p>
        </p:txBody>
      </p:sp>
      <p:sp>
        <p:nvSpPr>
          <p:cNvPr id="218" name="Picture Placeholder 13">
            <a:extLst>
              <a:ext uri="{FF2B5EF4-FFF2-40B4-BE49-F238E27FC236}">
                <a16:creationId xmlns:a16="http://schemas.microsoft.com/office/drawing/2014/main" id="{17509DCF-B00B-4571-9E65-C6ECDA6849BF}"/>
              </a:ext>
            </a:extLst>
          </p:cNvPr>
          <p:cNvSpPr>
            <a:spLocks noGrp="1"/>
          </p:cNvSpPr>
          <p:nvPr userDrawn="1">
            <p:ph type="pic" sz="quarter" idx="61" hasCustomPrompt="1"/>
          </p:nvPr>
        </p:nvSpPr>
        <p:spPr>
          <a:xfrm>
            <a:off x="6024586" y="3858766"/>
            <a:ext cx="804672" cy="585216"/>
          </a:xfrm>
        </p:spPr>
        <p:txBody>
          <a:bodyPr anchor="ctr" anchorCtr="0"/>
          <a:lstStyle>
            <a:lvl1pPr algn="ctr">
              <a:defRPr sz="1760"/>
            </a:lvl1pPr>
          </a:lstStyle>
          <a:p>
            <a:r>
              <a:rPr lang="en-US" dirty="0"/>
              <a:t>Logo</a:t>
            </a:r>
          </a:p>
        </p:txBody>
      </p:sp>
      <p:sp>
        <p:nvSpPr>
          <p:cNvPr id="219" name="Picture Placeholder 13">
            <a:extLst>
              <a:ext uri="{FF2B5EF4-FFF2-40B4-BE49-F238E27FC236}">
                <a16:creationId xmlns:a16="http://schemas.microsoft.com/office/drawing/2014/main" id="{C97475A5-A517-454B-AFBC-A957C5185A41}"/>
              </a:ext>
            </a:extLst>
          </p:cNvPr>
          <p:cNvSpPr>
            <a:spLocks noGrp="1"/>
          </p:cNvSpPr>
          <p:nvPr userDrawn="1">
            <p:ph type="pic" sz="quarter" idx="62" hasCustomPrompt="1"/>
          </p:nvPr>
        </p:nvSpPr>
        <p:spPr>
          <a:xfrm>
            <a:off x="6906763" y="3858766"/>
            <a:ext cx="804672" cy="585216"/>
          </a:xfrm>
        </p:spPr>
        <p:txBody>
          <a:bodyPr anchor="ctr" anchorCtr="0"/>
          <a:lstStyle>
            <a:lvl1pPr algn="ctr">
              <a:defRPr sz="1760"/>
            </a:lvl1pPr>
          </a:lstStyle>
          <a:p>
            <a:r>
              <a:rPr lang="en-US" dirty="0"/>
              <a:t>Logo</a:t>
            </a:r>
          </a:p>
        </p:txBody>
      </p:sp>
      <p:sp>
        <p:nvSpPr>
          <p:cNvPr id="220" name="Picture Placeholder 13">
            <a:extLst>
              <a:ext uri="{FF2B5EF4-FFF2-40B4-BE49-F238E27FC236}">
                <a16:creationId xmlns:a16="http://schemas.microsoft.com/office/drawing/2014/main" id="{A0AF97F0-B249-42BD-B331-53715BCEE7E9}"/>
              </a:ext>
            </a:extLst>
          </p:cNvPr>
          <p:cNvSpPr>
            <a:spLocks noGrp="1"/>
          </p:cNvSpPr>
          <p:nvPr userDrawn="1">
            <p:ph type="pic" sz="quarter" idx="63" hasCustomPrompt="1"/>
          </p:nvPr>
        </p:nvSpPr>
        <p:spPr>
          <a:xfrm>
            <a:off x="7788941" y="3858766"/>
            <a:ext cx="804672" cy="585216"/>
          </a:xfrm>
        </p:spPr>
        <p:txBody>
          <a:bodyPr anchor="ctr" anchorCtr="0"/>
          <a:lstStyle>
            <a:lvl1pPr algn="ctr">
              <a:defRPr sz="1760"/>
            </a:lvl1pPr>
          </a:lstStyle>
          <a:p>
            <a:r>
              <a:rPr lang="en-US" dirty="0"/>
              <a:t>Logo</a:t>
            </a:r>
          </a:p>
        </p:txBody>
      </p:sp>
      <p:sp>
        <p:nvSpPr>
          <p:cNvPr id="221" name="Picture Placeholder 13">
            <a:extLst>
              <a:ext uri="{FF2B5EF4-FFF2-40B4-BE49-F238E27FC236}">
                <a16:creationId xmlns:a16="http://schemas.microsoft.com/office/drawing/2014/main" id="{F711CF20-444C-48CB-A5E5-5A119893F534}"/>
              </a:ext>
            </a:extLst>
          </p:cNvPr>
          <p:cNvSpPr>
            <a:spLocks noGrp="1"/>
          </p:cNvSpPr>
          <p:nvPr userDrawn="1">
            <p:ph type="pic" sz="quarter" idx="64" hasCustomPrompt="1"/>
          </p:nvPr>
        </p:nvSpPr>
        <p:spPr>
          <a:xfrm>
            <a:off x="8671118" y="3858766"/>
            <a:ext cx="804672" cy="585216"/>
          </a:xfrm>
        </p:spPr>
        <p:txBody>
          <a:bodyPr anchor="ctr" anchorCtr="0"/>
          <a:lstStyle>
            <a:lvl1pPr algn="ctr">
              <a:defRPr sz="1760"/>
            </a:lvl1pPr>
          </a:lstStyle>
          <a:p>
            <a:r>
              <a:rPr lang="en-US" dirty="0"/>
              <a:t>Logo</a:t>
            </a:r>
          </a:p>
        </p:txBody>
      </p:sp>
      <p:sp>
        <p:nvSpPr>
          <p:cNvPr id="222" name="Picture Placeholder 13">
            <a:extLst>
              <a:ext uri="{FF2B5EF4-FFF2-40B4-BE49-F238E27FC236}">
                <a16:creationId xmlns:a16="http://schemas.microsoft.com/office/drawing/2014/main" id="{167FCAA0-C30F-4695-8833-EAA3E1F02161}"/>
              </a:ext>
            </a:extLst>
          </p:cNvPr>
          <p:cNvSpPr>
            <a:spLocks noGrp="1"/>
          </p:cNvSpPr>
          <p:nvPr userDrawn="1">
            <p:ph type="pic" sz="quarter" idx="65" hasCustomPrompt="1"/>
          </p:nvPr>
        </p:nvSpPr>
        <p:spPr>
          <a:xfrm>
            <a:off x="9553296" y="3858766"/>
            <a:ext cx="804672" cy="585216"/>
          </a:xfrm>
        </p:spPr>
        <p:txBody>
          <a:bodyPr anchor="ctr" anchorCtr="0"/>
          <a:lstStyle>
            <a:lvl1pPr algn="ctr">
              <a:defRPr sz="1760"/>
            </a:lvl1pPr>
          </a:lstStyle>
          <a:p>
            <a:r>
              <a:rPr lang="en-US" dirty="0"/>
              <a:t>Logo</a:t>
            </a:r>
          </a:p>
        </p:txBody>
      </p:sp>
      <p:sp>
        <p:nvSpPr>
          <p:cNvPr id="223" name="Picture Placeholder 13">
            <a:extLst>
              <a:ext uri="{FF2B5EF4-FFF2-40B4-BE49-F238E27FC236}">
                <a16:creationId xmlns:a16="http://schemas.microsoft.com/office/drawing/2014/main" id="{C055536E-B510-493F-8EEA-76529C75C1EB}"/>
              </a:ext>
            </a:extLst>
          </p:cNvPr>
          <p:cNvSpPr>
            <a:spLocks noGrp="1"/>
          </p:cNvSpPr>
          <p:nvPr userDrawn="1">
            <p:ph type="pic" sz="quarter" idx="66" hasCustomPrompt="1"/>
          </p:nvPr>
        </p:nvSpPr>
        <p:spPr>
          <a:xfrm>
            <a:off x="10435474" y="3858766"/>
            <a:ext cx="804672" cy="585216"/>
          </a:xfrm>
        </p:spPr>
        <p:txBody>
          <a:bodyPr anchor="ctr" anchorCtr="0"/>
          <a:lstStyle>
            <a:lvl1pPr algn="ctr">
              <a:defRPr sz="1760"/>
            </a:lvl1pPr>
          </a:lstStyle>
          <a:p>
            <a:r>
              <a:rPr lang="en-US" dirty="0"/>
              <a:t>Logo</a:t>
            </a:r>
          </a:p>
        </p:txBody>
      </p:sp>
      <p:sp>
        <p:nvSpPr>
          <p:cNvPr id="224" name="Picture Placeholder 13">
            <a:extLst>
              <a:ext uri="{FF2B5EF4-FFF2-40B4-BE49-F238E27FC236}">
                <a16:creationId xmlns:a16="http://schemas.microsoft.com/office/drawing/2014/main" id="{10E09C48-9713-48FF-815C-D428CA6CD81C}"/>
              </a:ext>
            </a:extLst>
          </p:cNvPr>
          <p:cNvSpPr>
            <a:spLocks noGrp="1"/>
          </p:cNvSpPr>
          <p:nvPr userDrawn="1">
            <p:ph type="pic" sz="quarter" idx="67" hasCustomPrompt="1"/>
          </p:nvPr>
        </p:nvSpPr>
        <p:spPr>
          <a:xfrm>
            <a:off x="11317651" y="3858766"/>
            <a:ext cx="804672" cy="585216"/>
          </a:xfrm>
        </p:spPr>
        <p:txBody>
          <a:bodyPr anchor="ctr" anchorCtr="0"/>
          <a:lstStyle>
            <a:lvl1pPr algn="ctr">
              <a:defRPr sz="1760"/>
            </a:lvl1pPr>
          </a:lstStyle>
          <a:p>
            <a:r>
              <a:rPr lang="en-US" dirty="0"/>
              <a:t>Logo</a:t>
            </a:r>
          </a:p>
        </p:txBody>
      </p:sp>
      <p:sp>
        <p:nvSpPr>
          <p:cNvPr id="225" name="Picture Placeholder 13">
            <a:extLst>
              <a:ext uri="{FF2B5EF4-FFF2-40B4-BE49-F238E27FC236}">
                <a16:creationId xmlns:a16="http://schemas.microsoft.com/office/drawing/2014/main" id="{18F9E3BB-984A-4860-BECA-63E0D93BA468}"/>
              </a:ext>
            </a:extLst>
          </p:cNvPr>
          <p:cNvSpPr>
            <a:spLocks noGrp="1"/>
          </p:cNvSpPr>
          <p:nvPr userDrawn="1">
            <p:ph type="pic" sz="quarter" idx="68" hasCustomPrompt="1"/>
          </p:nvPr>
        </p:nvSpPr>
        <p:spPr>
          <a:xfrm>
            <a:off x="12199829" y="3858766"/>
            <a:ext cx="804672" cy="585216"/>
          </a:xfrm>
        </p:spPr>
        <p:txBody>
          <a:bodyPr anchor="ctr" anchorCtr="0"/>
          <a:lstStyle>
            <a:lvl1pPr algn="ctr">
              <a:defRPr sz="1760"/>
            </a:lvl1pPr>
          </a:lstStyle>
          <a:p>
            <a:r>
              <a:rPr lang="en-US" dirty="0"/>
              <a:t>Logo</a:t>
            </a:r>
          </a:p>
        </p:txBody>
      </p:sp>
      <p:sp>
        <p:nvSpPr>
          <p:cNvPr id="226" name="Picture Placeholder 13">
            <a:extLst>
              <a:ext uri="{FF2B5EF4-FFF2-40B4-BE49-F238E27FC236}">
                <a16:creationId xmlns:a16="http://schemas.microsoft.com/office/drawing/2014/main" id="{E7265CA2-A490-4C0A-B9DC-17B57F32578D}"/>
              </a:ext>
            </a:extLst>
          </p:cNvPr>
          <p:cNvSpPr>
            <a:spLocks noGrp="1"/>
          </p:cNvSpPr>
          <p:nvPr userDrawn="1">
            <p:ph type="pic" sz="quarter" idx="69" hasCustomPrompt="1"/>
          </p:nvPr>
        </p:nvSpPr>
        <p:spPr>
          <a:xfrm>
            <a:off x="13082016" y="3858766"/>
            <a:ext cx="804672" cy="585216"/>
          </a:xfrm>
        </p:spPr>
        <p:txBody>
          <a:bodyPr anchor="ctr" anchorCtr="0"/>
          <a:lstStyle>
            <a:lvl1pPr algn="ctr">
              <a:defRPr sz="1760"/>
            </a:lvl1pPr>
          </a:lstStyle>
          <a:p>
            <a:r>
              <a:rPr lang="en-US" dirty="0"/>
              <a:t>Logo</a:t>
            </a:r>
          </a:p>
        </p:txBody>
      </p:sp>
      <p:sp>
        <p:nvSpPr>
          <p:cNvPr id="227" name="Picture Placeholder 13">
            <a:extLst>
              <a:ext uri="{FF2B5EF4-FFF2-40B4-BE49-F238E27FC236}">
                <a16:creationId xmlns:a16="http://schemas.microsoft.com/office/drawing/2014/main" id="{A66B8B0E-4601-4410-9326-D520A19812E9}"/>
              </a:ext>
            </a:extLst>
          </p:cNvPr>
          <p:cNvSpPr>
            <a:spLocks noGrp="1"/>
          </p:cNvSpPr>
          <p:nvPr userDrawn="1">
            <p:ph type="pic" sz="quarter" idx="70" hasCustomPrompt="1"/>
          </p:nvPr>
        </p:nvSpPr>
        <p:spPr>
          <a:xfrm>
            <a:off x="731520" y="4544010"/>
            <a:ext cx="804672" cy="585216"/>
          </a:xfrm>
        </p:spPr>
        <p:txBody>
          <a:bodyPr anchor="ctr" anchorCtr="0"/>
          <a:lstStyle>
            <a:lvl1pPr algn="ctr">
              <a:defRPr sz="1760"/>
            </a:lvl1pPr>
          </a:lstStyle>
          <a:p>
            <a:r>
              <a:rPr lang="en-US" dirty="0"/>
              <a:t>Logo</a:t>
            </a:r>
          </a:p>
        </p:txBody>
      </p:sp>
      <p:sp>
        <p:nvSpPr>
          <p:cNvPr id="228" name="Picture Placeholder 13">
            <a:extLst>
              <a:ext uri="{FF2B5EF4-FFF2-40B4-BE49-F238E27FC236}">
                <a16:creationId xmlns:a16="http://schemas.microsoft.com/office/drawing/2014/main" id="{B00E29B6-D480-46DF-8B67-96E86B0557EB}"/>
              </a:ext>
            </a:extLst>
          </p:cNvPr>
          <p:cNvSpPr>
            <a:spLocks noGrp="1"/>
          </p:cNvSpPr>
          <p:nvPr userDrawn="1">
            <p:ph type="pic" sz="quarter" idx="71" hasCustomPrompt="1"/>
          </p:nvPr>
        </p:nvSpPr>
        <p:spPr>
          <a:xfrm>
            <a:off x="1613698" y="4544010"/>
            <a:ext cx="804672" cy="585216"/>
          </a:xfrm>
        </p:spPr>
        <p:txBody>
          <a:bodyPr anchor="ctr" anchorCtr="0"/>
          <a:lstStyle>
            <a:lvl1pPr algn="ctr">
              <a:defRPr sz="1760"/>
            </a:lvl1pPr>
          </a:lstStyle>
          <a:p>
            <a:r>
              <a:rPr lang="en-US" dirty="0"/>
              <a:t>Logo</a:t>
            </a:r>
          </a:p>
        </p:txBody>
      </p:sp>
      <p:sp>
        <p:nvSpPr>
          <p:cNvPr id="229" name="Picture Placeholder 13">
            <a:extLst>
              <a:ext uri="{FF2B5EF4-FFF2-40B4-BE49-F238E27FC236}">
                <a16:creationId xmlns:a16="http://schemas.microsoft.com/office/drawing/2014/main" id="{69A61001-A3E5-4482-9BD2-DE5FED32466F}"/>
              </a:ext>
            </a:extLst>
          </p:cNvPr>
          <p:cNvSpPr>
            <a:spLocks noGrp="1"/>
          </p:cNvSpPr>
          <p:nvPr userDrawn="1">
            <p:ph type="pic" sz="quarter" idx="72" hasCustomPrompt="1"/>
          </p:nvPr>
        </p:nvSpPr>
        <p:spPr>
          <a:xfrm>
            <a:off x="2495875" y="4544010"/>
            <a:ext cx="804672" cy="585216"/>
          </a:xfrm>
        </p:spPr>
        <p:txBody>
          <a:bodyPr anchor="ctr" anchorCtr="0"/>
          <a:lstStyle>
            <a:lvl1pPr algn="ctr">
              <a:defRPr sz="1760"/>
            </a:lvl1pPr>
          </a:lstStyle>
          <a:p>
            <a:r>
              <a:rPr lang="en-US" dirty="0"/>
              <a:t>Logo</a:t>
            </a:r>
          </a:p>
        </p:txBody>
      </p:sp>
      <p:sp>
        <p:nvSpPr>
          <p:cNvPr id="230" name="Picture Placeholder 13">
            <a:extLst>
              <a:ext uri="{FF2B5EF4-FFF2-40B4-BE49-F238E27FC236}">
                <a16:creationId xmlns:a16="http://schemas.microsoft.com/office/drawing/2014/main" id="{7DCD2465-423B-4862-840F-F51AF09FC3B5}"/>
              </a:ext>
            </a:extLst>
          </p:cNvPr>
          <p:cNvSpPr>
            <a:spLocks noGrp="1"/>
          </p:cNvSpPr>
          <p:nvPr userDrawn="1">
            <p:ph type="pic" sz="quarter" idx="73" hasCustomPrompt="1"/>
          </p:nvPr>
        </p:nvSpPr>
        <p:spPr>
          <a:xfrm>
            <a:off x="3378053" y="4544010"/>
            <a:ext cx="804672" cy="585216"/>
          </a:xfrm>
        </p:spPr>
        <p:txBody>
          <a:bodyPr anchor="ctr" anchorCtr="0"/>
          <a:lstStyle>
            <a:lvl1pPr algn="ctr">
              <a:defRPr sz="1760"/>
            </a:lvl1pPr>
          </a:lstStyle>
          <a:p>
            <a:r>
              <a:rPr lang="en-US" dirty="0"/>
              <a:t>Logo</a:t>
            </a:r>
          </a:p>
        </p:txBody>
      </p:sp>
      <p:sp>
        <p:nvSpPr>
          <p:cNvPr id="231" name="Picture Placeholder 13">
            <a:extLst>
              <a:ext uri="{FF2B5EF4-FFF2-40B4-BE49-F238E27FC236}">
                <a16:creationId xmlns:a16="http://schemas.microsoft.com/office/drawing/2014/main" id="{0BBBE2EC-D07A-4AEA-8399-804FD006767C}"/>
              </a:ext>
            </a:extLst>
          </p:cNvPr>
          <p:cNvSpPr>
            <a:spLocks noGrp="1"/>
          </p:cNvSpPr>
          <p:nvPr userDrawn="1">
            <p:ph type="pic" sz="quarter" idx="74" hasCustomPrompt="1"/>
          </p:nvPr>
        </p:nvSpPr>
        <p:spPr>
          <a:xfrm>
            <a:off x="4260230" y="4544010"/>
            <a:ext cx="804672" cy="585216"/>
          </a:xfrm>
        </p:spPr>
        <p:txBody>
          <a:bodyPr anchor="ctr" anchorCtr="0"/>
          <a:lstStyle>
            <a:lvl1pPr algn="ctr">
              <a:defRPr sz="1760"/>
            </a:lvl1pPr>
          </a:lstStyle>
          <a:p>
            <a:r>
              <a:rPr lang="en-US" dirty="0"/>
              <a:t>Logo</a:t>
            </a:r>
          </a:p>
        </p:txBody>
      </p:sp>
      <p:sp>
        <p:nvSpPr>
          <p:cNvPr id="232" name="Picture Placeholder 13">
            <a:extLst>
              <a:ext uri="{FF2B5EF4-FFF2-40B4-BE49-F238E27FC236}">
                <a16:creationId xmlns:a16="http://schemas.microsoft.com/office/drawing/2014/main" id="{C58B8584-A02E-4FC5-905A-A211CB8C84BD}"/>
              </a:ext>
            </a:extLst>
          </p:cNvPr>
          <p:cNvSpPr>
            <a:spLocks noGrp="1"/>
          </p:cNvSpPr>
          <p:nvPr userDrawn="1">
            <p:ph type="pic" sz="quarter" idx="75" hasCustomPrompt="1"/>
          </p:nvPr>
        </p:nvSpPr>
        <p:spPr>
          <a:xfrm>
            <a:off x="5142408" y="4544010"/>
            <a:ext cx="804672" cy="585216"/>
          </a:xfrm>
        </p:spPr>
        <p:txBody>
          <a:bodyPr anchor="ctr" anchorCtr="0"/>
          <a:lstStyle>
            <a:lvl1pPr algn="ctr">
              <a:defRPr sz="1760"/>
            </a:lvl1pPr>
          </a:lstStyle>
          <a:p>
            <a:r>
              <a:rPr lang="en-US" dirty="0"/>
              <a:t>Logo</a:t>
            </a:r>
          </a:p>
        </p:txBody>
      </p:sp>
      <p:sp>
        <p:nvSpPr>
          <p:cNvPr id="233" name="Picture Placeholder 13">
            <a:extLst>
              <a:ext uri="{FF2B5EF4-FFF2-40B4-BE49-F238E27FC236}">
                <a16:creationId xmlns:a16="http://schemas.microsoft.com/office/drawing/2014/main" id="{9771CC06-066B-4B21-BE3F-497C8BB10355}"/>
              </a:ext>
            </a:extLst>
          </p:cNvPr>
          <p:cNvSpPr>
            <a:spLocks noGrp="1"/>
          </p:cNvSpPr>
          <p:nvPr userDrawn="1">
            <p:ph type="pic" sz="quarter" idx="76" hasCustomPrompt="1"/>
          </p:nvPr>
        </p:nvSpPr>
        <p:spPr>
          <a:xfrm>
            <a:off x="6024586" y="4544010"/>
            <a:ext cx="804672" cy="585216"/>
          </a:xfrm>
        </p:spPr>
        <p:txBody>
          <a:bodyPr anchor="ctr" anchorCtr="0"/>
          <a:lstStyle>
            <a:lvl1pPr algn="ctr">
              <a:defRPr sz="1760"/>
            </a:lvl1pPr>
          </a:lstStyle>
          <a:p>
            <a:r>
              <a:rPr lang="en-US" dirty="0"/>
              <a:t>Logo</a:t>
            </a:r>
          </a:p>
        </p:txBody>
      </p:sp>
      <p:sp>
        <p:nvSpPr>
          <p:cNvPr id="234" name="Picture Placeholder 13">
            <a:extLst>
              <a:ext uri="{FF2B5EF4-FFF2-40B4-BE49-F238E27FC236}">
                <a16:creationId xmlns:a16="http://schemas.microsoft.com/office/drawing/2014/main" id="{64E08C03-500C-41F1-9D27-191EEDC07208}"/>
              </a:ext>
            </a:extLst>
          </p:cNvPr>
          <p:cNvSpPr>
            <a:spLocks noGrp="1"/>
          </p:cNvSpPr>
          <p:nvPr userDrawn="1">
            <p:ph type="pic" sz="quarter" idx="77" hasCustomPrompt="1"/>
          </p:nvPr>
        </p:nvSpPr>
        <p:spPr>
          <a:xfrm>
            <a:off x="6906763" y="4544010"/>
            <a:ext cx="804672" cy="585216"/>
          </a:xfrm>
        </p:spPr>
        <p:txBody>
          <a:bodyPr anchor="ctr" anchorCtr="0"/>
          <a:lstStyle>
            <a:lvl1pPr algn="ctr">
              <a:defRPr sz="1760"/>
            </a:lvl1pPr>
          </a:lstStyle>
          <a:p>
            <a:r>
              <a:rPr lang="en-US" dirty="0"/>
              <a:t>Logo</a:t>
            </a:r>
          </a:p>
        </p:txBody>
      </p:sp>
      <p:sp>
        <p:nvSpPr>
          <p:cNvPr id="235" name="Picture Placeholder 13">
            <a:extLst>
              <a:ext uri="{FF2B5EF4-FFF2-40B4-BE49-F238E27FC236}">
                <a16:creationId xmlns:a16="http://schemas.microsoft.com/office/drawing/2014/main" id="{B77DDCB7-C428-498A-B801-9D84275CA708}"/>
              </a:ext>
            </a:extLst>
          </p:cNvPr>
          <p:cNvSpPr>
            <a:spLocks noGrp="1"/>
          </p:cNvSpPr>
          <p:nvPr userDrawn="1">
            <p:ph type="pic" sz="quarter" idx="78" hasCustomPrompt="1"/>
          </p:nvPr>
        </p:nvSpPr>
        <p:spPr>
          <a:xfrm>
            <a:off x="7788941" y="4544010"/>
            <a:ext cx="804672" cy="585216"/>
          </a:xfrm>
        </p:spPr>
        <p:txBody>
          <a:bodyPr anchor="ctr" anchorCtr="0"/>
          <a:lstStyle>
            <a:lvl1pPr algn="ctr">
              <a:defRPr sz="1760"/>
            </a:lvl1pPr>
          </a:lstStyle>
          <a:p>
            <a:r>
              <a:rPr lang="en-US" dirty="0"/>
              <a:t>Logo</a:t>
            </a:r>
          </a:p>
        </p:txBody>
      </p:sp>
      <p:sp>
        <p:nvSpPr>
          <p:cNvPr id="236" name="Picture Placeholder 13">
            <a:extLst>
              <a:ext uri="{FF2B5EF4-FFF2-40B4-BE49-F238E27FC236}">
                <a16:creationId xmlns:a16="http://schemas.microsoft.com/office/drawing/2014/main" id="{E8A59227-25DD-4DCE-A7B4-0980941BFD78}"/>
              </a:ext>
            </a:extLst>
          </p:cNvPr>
          <p:cNvSpPr>
            <a:spLocks noGrp="1"/>
          </p:cNvSpPr>
          <p:nvPr userDrawn="1">
            <p:ph type="pic" sz="quarter" idx="79" hasCustomPrompt="1"/>
          </p:nvPr>
        </p:nvSpPr>
        <p:spPr>
          <a:xfrm>
            <a:off x="8671118" y="4544010"/>
            <a:ext cx="804672" cy="585216"/>
          </a:xfrm>
        </p:spPr>
        <p:txBody>
          <a:bodyPr anchor="ctr" anchorCtr="0"/>
          <a:lstStyle>
            <a:lvl1pPr algn="ctr">
              <a:defRPr sz="1760"/>
            </a:lvl1pPr>
          </a:lstStyle>
          <a:p>
            <a:r>
              <a:rPr lang="en-US" dirty="0"/>
              <a:t>Logo</a:t>
            </a:r>
          </a:p>
        </p:txBody>
      </p:sp>
      <p:sp>
        <p:nvSpPr>
          <p:cNvPr id="237" name="Picture Placeholder 13">
            <a:extLst>
              <a:ext uri="{FF2B5EF4-FFF2-40B4-BE49-F238E27FC236}">
                <a16:creationId xmlns:a16="http://schemas.microsoft.com/office/drawing/2014/main" id="{334FB035-E9B7-4606-A43D-DB3C52F5BAEA}"/>
              </a:ext>
            </a:extLst>
          </p:cNvPr>
          <p:cNvSpPr>
            <a:spLocks noGrp="1"/>
          </p:cNvSpPr>
          <p:nvPr userDrawn="1">
            <p:ph type="pic" sz="quarter" idx="80" hasCustomPrompt="1"/>
          </p:nvPr>
        </p:nvSpPr>
        <p:spPr>
          <a:xfrm>
            <a:off x="9553296" y="4544010"/>
            <a:ext cx="804672" cy="585216"/>
          </a:xfrm>
        </p:spPr>
        <p:txBody>
          <a:bodyPr anchor="ctr" anchorCtr="0"/>
          <a:lstStyle>
            <a:lvl1pPr algn="ctr">
              <a:defRPr sz="1760"/>
            </a:lvl1pPr>
          </a:lstStyle>
          <a:p>
            <a:r>
              <a:rPr lang="en-US" dirty="0"/>
              <a:t>Logo</a:t>
            </a:r>
          </a:p>
        </p:txBody>
      </p:sp>
      <p:sp>
        <p:nvSpPr>
          <p:cNvPr id="238" name="Picture Placeholder 13">
            <a:extLst>
              <a:ext uri="{FF2B5EF4-FFF2-40B4-BE49-F238E27FC236}">
                <a16:creationId xmlns:a16="http://schemas.microsoft.com/office/drawing/2014/main" id="{71580E2C-6273-4901-BEA3-E1DD4190DC5C}"/>
              </a:ext>
            </a:extLst>
          </p:cNvPr>
          <p:cNvSpPr>
            <a:spLocks noGrp="1"/>
          </p:cNvSpPr>
          <p:nvPr userDrawn="1">
            <p:ph type="pic" sz="quarter" idx="81" hasCustomPrompt="1"/>
          </p:nvPr>
        </p:nvSpPr>
        <p:spPr>
          <a:xfrm>
            <a:off x="10435474" y="4544010"/>
            <a:ext cx="804672" cy="585216"/>
          </a:xfrm>
        </p:spPr>
        <p:txBody>
          <a:bodyPr anchor="ctr" anchorCtr="0"/>
          <a:lstStyle>
            <a:lvl1pPr algn="ctr">
              <a:defRPr sz="1760"/>
            </a:lvl1pPr>
          </a:lstStyle>
          <a:p>
            <a:r>
              <a:rPr lang="en-US" dirty="0"/>
              <a:t>Logo</a:t>
            </a:r>
          </a:p>
        </p:txBody>
      </p:sp>
      <p:sp>
        <p:nvSpPr>
          <p:cNvPr id="239" name="Picture Placeholder 13">
            <a:extLst>
              <a:ext uri="{FF2B5EF4-FFF2-40B4-BE49-F238E27FC236}">
                <a16:creationId xmlns:a16="http://schemas.microsoft.com/office/drawing/2014/main" id="{29B61ADC-FFCB-41DC-B632-E59D2F98388D}"/>
              </a:ext>
            </a:extLst>
          </p:cNvPr>
          <p:cNvSpPr>
            <a:spLocks noGrp="1"/>
          </p:cNvSpPr>
          <p:nvPr userDrawn="1">
            <p:ph type="pic" sz="quarter" idx="82" hasCustomPrompt="1"/>
          </p:nvPr>
        </p:nvSpPr>
        <p:spPr>
          <a:xfrm>
            <a:off x="11317651" y="4544010"/>
            <a:ext cx="804672" cy="585216"/>
          </a:xfrm>
        </p:spPr>
        <p:txBody>
          <a:bodyPr anchor="ctr" anchorCtr="0"/>
          <a:lstStyle>
            <a:lvl1pPr algn="ctr">
              <a:defRPr sz="1760"/>
            </a:lvl1pPr>
          </a:lstStyle>
          <a:p>
            <a:r>
              <a:rPr lang="en-US" dirty="0"/>
              <a:t>Logo</a:t>
            </a:r>
          </a:p>
        </p:txBody>
      </p:sp>
      <p:sp>
        <p:nvSpPr>
          <p:cNvPr id="240" name="Picture Placeholder 13">
            <a:extLst>
              <a:ext uri="{FF2B5EF4-FFF2-40B4-BE49-F238E27FC236}">
                <a16:creationId xmlns:a16="http://schemas.microsoft.com/office/drawing/2014/main" id="{EED75EB4-4C70-454B-BA2F-ECC7BB0C8B6D}"/>
              </a:ext>
            </a:extLst>
          </p:cNvPr>
          <p:cNvSpPr>
            <a:spLocks noGrp="1"/>
          </p:cNvSpPr>
          <p:nvPr userDrawn="1">
            <p:ph type="pic" sz="quarter" idx="83" hasCustomPrompt="1"/>
          </p:nvPr>
        </p:nvSpPr>
        <p:spPr>
          <a:xfrm>
            <a:off x="12199829" y="4544010"/>
            <a:ext cx="804672" cy="585216"/>
          </a:xfrm>
        </p:spPr>
        <p:txBody>
          <a:bodyPr anchor="ctr" anchorCtr="0"/>
          <a:lstStyle>
            <a:lvl1pPr algn="ctr">
              <a:defRPr sz="1760"/>
            </a:lvl1pPr>
          </a:lstStyle>
          <a:p>
            <a:r>
              <a:rPr lang="en-US" dirty="0"/>
              <a:t>Logo</a:t>
            </a:r>
          </a:p>
        </p:txBody>
      </p:sp>
      <p:sp>
        <p:nvSpPr>
          <p:cNvPr id="241" name="Picture Placeholder 13">
            <a:extLst>
              <a:ext uri="{FF2B5EF4-FFF2-40B4-BE49-F238E27FC236}">
                <a16:creationId xmlns:a16="http://schemas.microsoft.com/office/drawing/2014/main" id="{1FE1B4E7-83D3-4A02-B993-1E83BF3B7B66}"/>
              </a:ext>
            </a:extLst>
          </p:cNvPr>
          <p:cNvSpPr>
            <a:spLocks noGrp="1"/>
          </p:cNvSpPr>
          <p:nvPr userDrawn="1">
            <p:ph type="pic" sz="quarter" idx="84" hasCustomPrompt="1"/>
          </p:nvPr>
        </p:nvSpPr>
        <p:spPr>
          <a:xfrm>
            <a:off x="13082016" y="4544010"/>
            <a:ext cx="804672" cy="585216"/>
          </a:xfrm>
        </p:spPr>
        <p:txBody>
          <a:bodyPr anchor="ctr" anchorCtr="0"/>
          <a:lstStyle>
            <a:lvl1pPr algn="ctr">
              <a:defRPr sz="1760"/>
            </a:lvl1pPr>
          </a:lstStyle>
          <a:p>
            <a:r>
              <a:rPr lang="en-US" dirty="0"/>
              <a:t>Logo</a:t>
            </a:r>
          </a:p>
        </p:txBody>
      </p:sp>
      <p:sp>
        <p:nvSpPr>
          <p:cNvPr id="242" name="Picture Placeholder 13">
            <a:extLst>
              <a:ext uri="{FF2B5EF4-FFF2-40B4-BE49-F238E27FC236}">
                <a16:creationId xmlns:a16="http://schemas.microsoft.com/office/drawing/2014/main" id="{EC52F64E-752E-496C-9294-C526AB1BD103}"/>
              </a:ext>
            </a:extLst>
          </p:cNvPr>
          <p:cNvSpPr>
            <a:spLocks noGrp="1"/>
          </p:cNvSpPr>
          <p:nvPr userDrawn="1">
            <p:ph type="pic" sz="quarter" idx="85" hasCustomPrompt="1"/>
          </p:nvPr>
        </p:nvSpPr>
        <p:spPr>
          <a:xfrm>
            <a:off x="731520" y="5226762"/>
            <a:ext cx="804672" cy="585216"/>
          </a:xfrm>
        </p:spPr>
        <p:txBody>
          <a:bodyPr anchor="ctr" anchorCtr="0"/>
          <a:lstStyle>
            <a:lvl1pPr algn="ctr">
              <a:defRPr sz="1760"/>
            </a:lvl1pPr>
          </a:lstStyle>
          <a:p>
            <a:r>
              <a:rPr lang="en-US" dirty="0"/>
              <a:t>Logo</a:t>
            </a:r>
          </a:p>
        </p:txBody>
      </p:sp>
      <p:sp>
        <p:nvSpPr>
          <p:cNvPr id="243" name="Picture Placeholder 13">
            <a:extLst>
              <a:ext uri="{FF2B5EF4-FFF2-40B4-BE49-F238E27FC236}">
                <a16:creationId xmlns:a16="http://schemas.microsoft.com/office/drawing/2014/main" id="{F839B546-69CC-4F54-A458-67F0C9F94B86}"/>
              </a:ext>
            </a:extLst>
          </p:cNvPr>
          <p:cNvSpPr>
            <a:spLocks noGrp="1"/>
          </p:cNvSpPr>
          <p:nvPr userDrawn="1">
            <p:ph type="pic" sz="quarter" idx="86" hasCustomPrompt="1"/>
          </p:nvPr>
        </p:nvSpPr>
        <p:spPr>
          <a:xfrm>
            <a:off x="1613698" y="5226762"/>
            <a:ext cx="804672" cy="585216"/>
          </a:xfrm>
        </p:spPr>
        <p:txBody>
          <a:bodyPr anchor="ctr" anchorCtr="0"/>
          <a:lstStyle>
            <a:lvl1pPr algn="ctr">
              <a:defRPr sz="1760"/>
            </a:lvl1pPr>
          </a:lstStyle>
          <a:p>
            <a:r>
              <a:rPr lang="en-US" dirty="0"/>
              <a:t>Logo</a:t>
            </a:r>
          </a:p>
        </p:txBody>
      </p:sp>
      <p:sp>
        <p:nvSpPr>
          <p:cNvPr id="244" name="Picture Placeholder 13">
            <a:extLst>
              <a:ext uri="{FF2B5EF4-FFF2-40B4-BE49-F238E27FC236}">
                <a16:creationId xmlns:a16="http://schemas.microsoft.com/office/drawing/2014/main" id="{FB854DAE-A61A-4B4E-9A1D-7CEC7151A5CF}"/>
              </a:ext>
            </a:extLst>
          </p:cNvPr>
          <p:cNvSpPr>
            <a:spLocks noGrp="1"/>
          </p:cNvSpPr>
          <p:nvPr userDrawn="1">
            <p:ph type="pic" sz="quarter" idx="87" hasCustomPrompt="1"/>
          </p:nvPr>
        </p:nvSpPr>
        <p:spPr>
          <a:xfrm>
            <a:off x="2495875" y="5226762"/>
            <a:ext cx="804672" cy="585216"/>
          </a:xfrm>
        </p:spPr>
        <p:txBody>
          <a:bodyPr anchor="ctr" anchorCtr="0"/>
          <a:lstStyle>
            <a:lvl1pPr algn="ctr">
              <a:defRPr sz="1760"/>
            </a:lvl1pPr>
          </a:lstStyle>
          <a:p>
            <a:r>
              <a:rPr lang="en-US" dirty="0"/>
              <a:t>Logo</a:t>
            </a:r>
          </a:p>
        </p:txBody>
      </p:sp>
      <p:sp>
        <p:nvSpPr>
          <p:cNvPr id="245" name="Picture Placeholder 13">
            <a:extLst>
              <a:ext uri="{FF2B5EF4-FFF2-40B4-BE49-F238E27FC236}">
                <a16:creationId xmlns:a16="http://schemas.microsoft.com/office/drawing/2014/main" id="{0A09CF25-1CA4-441A-83EF-0294DDD4DCDF}"/>
              </a:ext>
            </a:extLst>
          </p:cNvPr>
          <p:cNvSpPr>
            <a:spLocks noGrp="1"/>
          </p:cNvSpPr>
          <p:nvPr userDrawn="1">
            <p:ph type="pic" sz="quarter" idx="88" hasCustomPrompt="1"/>
          </p:nvPr>
        </p:nvSpPr>
        <p:spPr>
          <a:xfrm>
            <a:off x="3378053" y="5226762"/>
            <a:ext cx="804672" cy="585216"/>
          </a:xfrm>
        </p:spPr>
        <p:txBody>
          <a:bodyPr anchor="ctr" anchorCtr="0"/>
          <a:lstStyle>
            <a:lvl1pPr algn="ctr">
              <a:defRPr sz="1760"/>
            </a:lvl1pPr>
          </a:lstStyle>
          <a:p>
            <a:r>
              <a:rPr lang="en-US" dirty="0"/>
              <a:t>Logo</a:t>
            </a:r>
          </a:p>
        </p:txBody>
      </p:sp>
      <p:sp>
        <p:nvSpPr>
          <p:cNvPr id="246" name="Picture Placeholder 13">
            <a:extLst>
              <a:ext uri="{FF2B5EF4-FFF2-40B4-BE49-F238E27FC236}">
                <a16:creationId xmlns:a16="http://schemas.microsoft.com/office/drawing/2014/main" id="{0F7D809D-BA68-4CD5-9D50-F38855E602F7}"/>
              </a:ext>
            </a:extLst>
          </p:cNvPr>
          <p:cNvSpPr>
            <a:spLocks noGrp="1"/>
          </p:cNvSpPr>
          <p:nvPr userDrawn="1">
            <p:ph type="pic" sz="quarter" idx="89" hasCustomPrompt="1"/>
          </p:nvPr>
        </p:nvSpPr>
        <p:spPr>
          <a:xfrm>
            <a:off x="4260230" y="5226762"/>
            <a:ext cx="804672" cy="585216"/>
          </a:xfrm>
        </p:spPr>
        <p:txBody>
          <a:bodyPr anchor="ctr" anchorCtr="0"/>
          <a:lstStyle>
            <a:lvl1pPr algn="ctr">
              <a:defRPr sz="1760"/>
            </a:lvl1pPr>
          </a:lstStyle>
          <a:p>
            <a:r>
              <a:rPr lang="en-US" dirty="0"/>
              <a:t>Logo</a:t>
            </a:r>
          </a:p>
        </p:txBody>
      </p:sp>
      <p:sp>
        <p:nvSpPr>
          <p:cNvPr id="247" name="Picture Placeholder 13">
            <a:extLst>
              <a:ext uri="{FF2B5EF4-FFF2-40B4-BE49-F238E27FC236}">
                <a16:creationId xmlns:a16="http://schemas.microsoft.com/office/drawing/2014/main" id="{7454ED3E-0362-42D1-B69B-02F9C1595C6E}"/>
              </a:ext>
            </a:extLst>
          </p:cNvPr>
          <p:cNvSpPr>
            <a:spLocks noGrp="1"/>
          </p:cNvSpPr>
          <p:nvPr userDrawn="1">
            <p:ph type="pic" sz="quarter" idx="90" hasCustomPrompt="1"/>
          </p:nvPr>
        </p:nvSpPr>
        <p:spPr>
          <a:xfrm>
            <a:off x="5142408" y="5226762"/>
            <a:ext cx="804672" cy="585216"/>
          </a:xfrm>
        </p:spPr>
        <p:txBody>
          <a:bodyPr anchor="ctr" anchorCtr="0"/>
          <a:lstStyle>
            <a:lvl1pPr algn="ctr">
              <a:defRPr sz="1760"/>
            </a:lvl1pPr>
          </a:lstStyle>
          <a:p>
            <a:r>
              <a:rPr lang="en-US" dirty="0"/>
              <a:t>Logo</a:t>
            </a:r>
          </a:p>
        </p:txBody>
      </p:sp>
      <p:sp>
        <p:nvSpPr>
          <p:cNvPr id="248" name="Picture Placeholder 13">
            <a:extLst>
              <a:ext uri="{FF2B5EF4-FFF2-40B4-BE49-F238E27FC236}">
                <a16:creationId xmlns:a16="http://schemas.microsoft.com/office/drawing/2014/main" id="{3E047D43-085B-448F-90DD-0A5BD79BFD35}"/>
              </a:ext>
            </a:extLst>
          </p:cNvPr>
          <p:cNvSpPr>
            <a:spLocks noGrp="1"/>
          </p:cNvSpPr>
          <p:nvPr userDrawn="1">
            <p:ph type="pic" sz="quarter" idx="91" hasCustomPrompt="1"/>
          </p:nvPr>
        </p:nvSpPr>
        <p:spPr>
          <a:xfrm>
            <a:off x="6024586" y="5226762"/>
            <a:ext cx="804672" cy="585216"/>
          </a:xfrm>
        </p:spPr>
        <p:txBody>
          <a:bodyPr anchor="ctr" anchorCtr="0"/>
          <a:lstStyle>
            <a:lvl1pPr algn="ctr">
              <a:defRPr sz="1760"/>
            </a:lvl1pPr>
          </a:lstStyle>
          <a:p>
            <a:r>
              <a:rPr lang="en-US" dirty="0"/>
              <a:t>Logo</a:t>
            </a:r>
          </a:p>
        </p:txBody>
      </p:sp>
      <p:sp>
        <p:nvSpPr>
          <p:cNvPr id="249" name="Picture Placeholder 13">
            <a:extLst>
              <a:ext uri="{FF2B5EF4-FFF2-40B4-BE49-F238E27FC236}">
                <a16:creationId xmlns:a16="http://schemas.microsoft.com/office/drawing/2014/main" id="{AF6AEBCD-028D-48B8-9ACD-C02D3A5EC618}"/>
              </a:ext>
            </a:extLst>
          </p:cNvPr>
          <p:cNvSpPr>
            <a:spLocks noGrp="1"/>
          </p:cNvSpPr>
          <p:nvPr userDrawn="1">
            <p:ph type="pic" sz="quarter" idx="92" hasCustomPrompt="1"/>
          </p:nvPr>
        </p:nvSpPr>
        <p:spPr>
          <a:xfrm>
            <a:off x="6906763" y="5226762"/>
            <a:ext cx="804672" cy="585216"/>
          </a:xfrm>
        </p:spPr>
        <p:txBody>
          <a:bodyPr anchor="ctr" anchorCtr="0"/>
          <a:lstStyle>
            <a:lvl1pPr algn="ctr">
              <a:defRPr sz="1760"/>
            </a:lvl1pPr>
          </a:lstStyle>
          <a:p>
            <a:r>
              <a:rPr lang="en-US" dirty="0"/>
              <a:t>Logo</a:t>
            </a:r>
          </a:p>
        </p:txBody>
      </p:sp>
      <p:sp>
        <p:nvSpPr>
          <p:cNvPr id="250" name="Picture Placeholder 13">
            <a:extLst>
              <a:ext uri="{FF2B5EF4-FFF2-40B4-BE49-F238E27FC236}">
                <a16:creationId xmlns:a16="http://schemas.microsoft.com/office/drawing/2014/main" id="{D75201BE-718D-4BC8-8275-9418AC1BC019}"/>
              </a:ext>
            </a:extLst>
          </p:cNvPr>
          <p:cNvSpPr>
            <a:spLocks noGrp="1"/>
          </p:cNvSpPr>
          <p:nvPr userDrawn="1">
            <p:ph type="pic" sz="quarter" idx="93" hasCustomPrompt="1"/>
          </p:nvPr>
        </p:nvSpPr>
        <p:spPr>
          <a:xfrm>
            <a:off x="7788941" y="5226762"/>
            <a:ext cx="804672" cy="585216"/>
          </a:xfrm>
        </p:spPr>
        <p:txBody>
          <a:bodyPr anchor="ctr" anchorCtr="0"/>
          <a:lstStyle>
            <a:lvl1pPr algn="ctr">
              <a:defRPr sz="1760"/>
            </a:lvl1pPr>
          </a:lstStyle>
          <a:p>
            <a:r>
              <a:rPr lang="en-US" dirty="0"/>
              <a:t>Logo</a:t>
            </a:r>
          </a:p>
        </p:txBody>
      </p:sp>
      <p:sp>
        <p:nvSpPr>
          <p:cNvPr id="251" name="Picture Placeholder 13">
            <a:extLst>
              <a:ext uri="{FF2B5EF4-FFF2-40B4-BE49-F238E27FC236}">
                <a16:creationId xmlns:a16="http://schemas.microsoft.com/office/drawing/2014/main" id="{576327D5-7EF0-4982-B3EC-BD72B8C88467}"/>
              </a:ext>
            </a:extLst>
          </p:cNvPr>
          <p:cNvSpPr>
            <a:spLocks noGrp="1"/>
          </p:cNvSpPr>
          <p:nvPr userDrawn="1">
            <p:ph type="pic" sz="quarter" idx="94" hasCustomPrompt="1"/>
          </p:nvPr>
        </p:nvSpPr>
        <p:spPr>
          <a:xfrm>
            <a:off x="8671118" y="5226762"/>
            <a:ext cx="804672" cy="585216"/>
          </a:xfrm>
        </p:spPr>
        <p:txBody>
          <a:bodyPr anchor="ctr" anchorCtr="0"/>
          <a:lstStyle>
            <a:lvl1pPr algn="ctr">
              <a:defRPr sz="1760"/>
            </a:lvl1pPr>
          </a:lstStyle>
          <a:p>
            <a:r>
              <a:rPr lang="en-US" dirty="0"/>
              <a:t>Logo</a:t>
            </a:r>
          </a:p>
        </p:txBody>
      </p:sp>
      <p:sp>
        <p:nvSpPr>
          <p:cNvPr id="252" name="Picture Placeholder 13">
            <a:extLst>
              <a:ext uri="{FF2B5EF4-FFF2-40B4-BE49-F238E27FC236}">
                <a16:creationId xmlns:a16="http://schemas.microsoft.com/office/drawing/2014/main" id="{5B5C9CD2-D9BE-4091-852A-BB75D457E682}"/>
              </a:ext>
            </a:extLst>
          </p:cNvPr>
          <p:cNvSpPr>
            <a:spLocks noGrp="1"/>
          </p:cNvSpPr>
          <p:nvPr userDrawn="1">
            <p:ph type="pic" sz="quarter" idx="95" hasCustomPrompt="1"/>
          </p:nvPr>
        </p:nvSpPr>
        <p:spPr>
          <a:xfrm>
            <a:off x="9553296" y="5226762"/>
            <a:ext cx="804672" cy="585216"/>
          </a:xfrm>
        </p:spPr>
        <p:txBody>
          <a:bodyPr anchor="ctr" anchorCtr="0"/>
          <a:lstStyle>
            <a:lvl1pPr algn="ctr">
              <a:defRPr sz="1760"/>
            </a:lvl1pPr>
          </a:lstStyle>
          <a:p>
            <a:r>
              <a:rPr lang="en-US" dirty="0"/>
              <a:t>Logo</a:t>
            </a:r>
          </a:p>
        </p:txBody>
      </p:sp>
      <p:sp>
        <p:nvSpPr>
          <p:cNvPr id="253" name="Picture Placeholder 13">
            <a:extLst>
              <a:ext uri="{FF2B5EF4-FFF2-40B4-BE49-F238E27FC236}">
                <a16:creationId xmlns:a16="http://schemas.microsoft.com/office/drawing/2014/main" id="{26909305-EFBE-405B-AE35-24B51C1AC29E}"/>
              </a:ext>
            </a:extLst>
          </p:cNvPr>
          <p:cNvSpPr>
            <a:spLocks noGrp="1"/>
          </p:cNvSpPr>
          <p:nvPr userDrawn="1">
            <p:ph type="pic" sz="quarter" idx="96" hasCustomPrompt="1"/>
          </p:nvPr>
        </p:nvSpPr>
        <p:spPr>
          <a:xfrm>
            <a:off x="10435474" y="5226762"/>
            <a:ext cx="804672" cy="585216"/>
          </a:xfrm>
        </p:spPr>
        <p:txBody>
          <a:bodyPr anchor="ctr" anchorCtr="0"/>
          <a:lstStyle>
            <a:lvl1pPr algn="ctr">
              <a:defRPr sz="1760"/>
            </a:lvl1pPr>
          </a:lstStyle>
          <a:p>
            <a:r>
              <a:rPr lang="en-US" dirty="0"/>
              <a:t>Logo</a:t>
            </a:r>
          </a:p>
        </p:txBody>
      </p:sp>
      <p:sp>
        <p:nvSpPr>
          <p:cNvPr id="254" name="Picture Placeholder 13">
            <a:extLst>
              <a:ext uri="{FF2B5EF4-FFF2-40B4-BE49-F238E27FC236}">
                <a16:creationId xmlns:a16="http://schemas.microsoft.com/office/drawing/2014/main" id="{21E80195-6D42-4C1E-81BF-BBCF440EA53D}"/>
              </a:ext>
            </a:extLst>
          </p:cNvPr>
          <p:cNvSpPr>
            <a:spLocks noGrp="1"/>
          </p:cNvSpPr>
          <p:nvPr userDrawn="1">
            <p:ph type="pic" sz="quarter" idx="97" hasCustomPrompt="1"/>
          </p:nvPr>
        </p:nvSpPr>
        <p:spPr>
          <a:xfrm>
            <a:off x="11317651" y="5226762"/>
            <a:ext cx="804672" cy="585216"/>
          </a:xfrm>
        </p:spPr>
        <p:txBody>
          <a:bodyPr anchor="ctr" anchorCtr="0"/>
          <a:lstStyle>
            <a:lvl1pPr algn="ctr">
              <a:defRPr sz="1760"/>
            </a:lvl1pPr>
          </a:lstStyle>
          <a:p>
            <a:r>
              <a:rPr lang="en-US" dirty="0"/>
              <a:t>Logo</a:t>
            </a:r>
          </a:p>
        </p:txBody>
      </p:sp>
      <p:sp>
        <p:nvSpPr>
          <p:cNvPr id="255" name="Picture Placeholder 13">
            <a:extLst>
              <a:ext uri="{FF2B5EF4-FFF2-40B4-BE49-F238E27FC236}">
                <a16:creationId xmlns:a16="http://schemas.microsoft.com/office/drawing/2014/main" id="{69CE578A-D239-491D-A39B-C61ACBB52D0A}"/>
              </a:ext>
            </a:extLst>
          </p:cNvPr>
          <p:cNvSpPr>
            <a:spLocks noGrp="1"/>
          </p:cNvSpPr>
          <p:nvPr userDrawn="1">
            <p:ph type="pic" sz="quarter" idx="98" hasCustomPrompt="1"/>
          </p:nvPr>
        </p:nvSpPr>
        <p:spPr>
          <a:xfrm>
            <a:off x="12199829" y="5226762"/>
            <a:ext cx="804672" cy="585216"/>
          </a:xfrm>
        </p:spPr>
        <p:txBody>
          <a:bodyPr anchor="ctr" anchorCtr="0"/>
          <a:lstStyle>
            <a:lvl1pPr algn="ctr">
              <a:defRPr sz="1760"/>
            </a:lvl1pPr>
          </a:lstStyle>
          <a:p>
            <a:r>
              <a:rPr lang="en-US" dirty="0"/>
              <a:t>Logo</a:t>
            </a:r>
          </a:p>
        </p:txBody>
      </p:sp>
      <p:sp>
        <p:nvSpPr>
          <p:cNvPr id="256" name="Picture Placeholder 13">
            <a:extLst>
              <a:ext uri="{FF2B5EF4-FFF2-40B4-BE49-F238E27FC236}">
                <a16:creationId xmlns:a16="http://schemas.microsoft.com/office/drawing/2014/main" id="{CE189614-29BA-4182-95B7-7381DA591EB9}"/>
              </a:ext>
            </a:extLst>
          </p:cNvPr>
          <p:cNvSpPr>
            <a:spLocks noGrp="1"/>
          </p:cNvSpPr>
          <p:nvPr userDrawn="1">
            <p:ph type="pic" sz="quarter" idx="99" hasCustomPrompt="1"/>
          </p:nvPr>
        </p:nvSpPr>
        <p:spPr>
          <a:xfrm>
            <a:off x="13082016" y="5226762"/>
            <a:ext cx="804672" cy="585216"/>
          </a:xfrm>
        </p:spPr>
        <p:txBody>
          <a:bodyPr anchor="ctr" anchorCtr="0"/>
          <a:lstStyle>
            <a:lvl1pPr algn="ctr">
              <a:defRPr sz="1760"/>
            </a:lvl1pPr>
          </a:lstStyle>
          <a:p>
            <a:r>
              <a:rPr lang="en-US" dirty="0"/>
              <a:t>Logo</a:t>
            </a:r>
          </a:p>
        </p:txBody>
      </p:sp>
      <p:sp>
        <p:nvSpPr>
          <p:cNvPr id="257" name="Picture Placeholder 13">
            <a:extLst>
              <a:ext uri="{FF2B5EF4-FFF2-40B4-BE49-F238E27FC236}">
                <a16:creationId xmlns:a16="http://schemas.microsoft.com/office/drawing/2014/main" id="{B88C6EB6-8DFD-402B-A6DC-A042A15BC9E4}"/>
              </a:ext>
            </a:extLst>
          </p:cNvPr>
          <p:cNvSpPr>
            <a:spLocks noGrp="1"/>
          </p:cNvSpPr>
          <p:nvPr userDrawn="1">
            <p:ph type="pic" sz="quarter" idx="100" hasCustomPrompt="1"/>
          </p:nvPr>
        </p:nvSpPr>
        <p:spPr>
          <a:xfrm>
            <a:off x="2938712" y="5909514"/>
            <a:ext cx="804672" cy="585216"/>
          </a:xfrm>
        </p:spPr>
        <p:txBody>
          <a:bodyPr anchor="ctr" anchorCtr="0"/>
          <a:lstStyle>
            <a:lvl1pPr algn="ctr">
              <a:defRPr sz="1760"/>
            </a:lvl1pPr>
          </a:lstStyle>
          <a:p>
            <a:r>
              <a:rPr lang="en-US" dirty="0"/>
              <a:t>Logo</a:t>
            </a:r>
          </a:p>
        </p:txBody>
      </p:sp>
      <p:sp>
        <p:nvSpPr>
          <p:cNvPr id="258" name="Picture Placeholder 13">
            <a:extLst>
              <a:ext uri="{FF2B5EF4-FFF2-40B4-BE49-F238E27FC236}">
                <a16:creationId xmlns:a16="http://schemas.microsoft.com/office/drawing/2014/main" id="{68DA9788-44BE-4662-9FA0-6E840D4586E1}"/>
              </a:ext>
            </a:extLst>
          </p:cNvPr>
          <p:cNvSpPr>
            <a:spLocks noGrp="1"/>
          </p:cNvSpPr>
          <p:nvPr userDrawn="1">
            <p:ph type="pic" sz="quarter" idx="101" hasCustomPrompt="1"/>
          </p:nvPr>
        </p:nvSpPr>
        <p:spPr>
          <a:xfrm>
            <a:off x="3820890" y="5909514"/>
            <a:ext cx="804672" cy="585216"/>
          </a:xfrm>
        </p:spPr>
        <p:txBody>
          <a:bodyPr anchor="ctr" anchorCtr="0"/>
          <a:lstStyle>
            <a:lvl1pPr algn="ctr">
              <a:defRPr sz="1760"/>
            </a:lvl1pPr>
          </a:lstStyle>
          <a:p>
            <a:r>
              <a:rPr lang="en-US" dirty="0"/>
              <a:t>Logo</a:t>
            </a:r>
          </a:p>
        </p:txBody>
      </p:sp>
      <p:sp>
        <p:nvSpPr>
          <p:cNvPr id="259" name="Picture Placeholder 13">
            <a:extLst>
              <a:ext uri="{FF2B5EF4-FFF2-40B4-BE49-F238E27FC236}">
                <a16:creationId xmlns:a16="http://schemas.microsoft.com/office/drawing/2014/main" id="{722FB6F0-8F6C-46C3-8ED1-2BB99132E458}"/>
              </a:ext>
            </a:extLst>
          </p:cNvPr>
          <p:cNvSpPr>
            <a:spLocks noGrp="1"/>
          </p:cNvSpPr>
          <p:nvPr userDrawn="1">
            <p:ph type="pic" sz="quarter" idx="102" hasCustomPrompt="1"/>
          </p:nvPr>
        </p:nvSpPr>
        <p:spPr>
          <a:xfrm>
            <a:off x="4703067" y="5909514"/>
            <a:ext cx="804672" cy="585216"/>
          </a:xfrm>
        </p:spPr>
        <p:txBody>
          <a:bodyPr anchor="ctr" anchorCtr="0"/>
          <a:lstStyle>
            <a:lvl1pPr algn="ctr">
              <a:defRPr sz="1760"/>
            </a:lvl1pPr>
          </a:lstStyle>
          <a:p>
            <a:r>
              <a:rPr lang="en-US" dirty="0"/>
              <a:t>Logo</a:t>
            </a:r>
          </a:p>
        </p:txBody>
      </p:sp>
      <p:sp>
        <p:nvSpPr>
          <p:cNvPr id="260" name="Picture Placeholder 13">
            <a:extLst>
              <a:ext uri="{FF2B5EF4-FFF2-40B4-BE49-F238E27FC236}">
                <a16:creationId xmlns:a16="http://schemas.microsoft.com/office/drawing/2014/main" id="{C98D1F72-6CA2-4268-B343-38399F0EE424}"/>
              </a:ext>
            </a:extLst>
          </p:cNvPr>
          <p:cNvSpPr>
            <a:spLocks noGrp="1"/>
          </p:cNvSpPr>
          <p:nvPr userDrawn="1">
            <p:ph type="pic" sz="quarter" idx="103" hasCustomPrompt="1"/>
          </p:nvPr>
        </p:nvSpPr>
        <p:spPr>
          <a:xfrm>
            <a:off x="5585245" y="5909514"/>
            <a:ext cx="804672" cy="585216"/>
          </a:xfrm>
        </p:spPr>
        <p:txBody>
          <a:bodyPr anchor="ctr" anchorCtr="0"/>
          <a:lstStyle>
            <a:lvl1pPr algn="ctr">
              <a:defRPr sz="1760"/>
            </a:lvl1pPr>
          </a:lstStyle>
          <a:p>
            <a:r>
              <a:rPr lang="en-US" dirty="0"/>
              <a:t>Logo</a:t>
            </a:r>
          </a:p>
        </p:txBody>
      </p:sp>
      <p:sp>
        <p:nvSpPr>
          <p:cNvPr id="261" name="Picture Placeholder 13">
            <a:extLst>
              <a:ext uri="{FF2B5EF4-FFF2-40B4-BE49-F238E27FC236}">
                <a16:creationId xmlns:a16="http://schemas.microsoft.com/office/drawing/2014/main" id="{16F93418-9047-4578-927C-31BB01D97A5C}"/>
              </a:ext>
            </a:extLst>
          </p:cNvPr>
          <p:cNvSpPr>
            <a:spLocks noGrp="1"/>
          </p:cNvSpPr>
          <p:nvPr userDrawn="1">
            <p:ph type="pic" sz="quarter" idx="104" hasCustomPrompt="1"/>
          </p:nvPr>
        </p:nvSpPr>
        <p:spPr>
          <a:xfrm>
            <a:off x="6467422" y="5909514"/>
            <a:ext cx="804672" cy="585216"/>
          </a:xfrm>
        </p:spPr>
        <p:txBody>
          <a:bodyPr anchor="ctr" anchorCtr="0"/>
          <a:lstStyle>
            <a:lvl1pPr algn="ctr">
              <a:defRPr sz="1760"/>
            </a:lvl1pPr>
          </a:lstStyle>
          <a:p>
            <a:r>
              <a:rPr lang="en-US" dirty="0"/>
              <a:t>Logo</a:t>
            </a:r>
          </a:p>
        </p:txBody>
      </p:sp>
      <p:sp>
        <p:nvSpPr>
          <p:cNvPr id="262" name="Picture Placeholder 13">
            <a:extLst>
              <a:ext uri="{FF2B5EF4-FFF2-40B4-BE49-F238E27FC236}">
                <a16:creationId xmlns:a16="http://schemas.microsoft.com/office/drawing/2014/main" id="{652FD715-2141-4B67-9972-C2792D2EA660}"/>
              </a:ext>
            </a:extLst>
          </p:cNvPr>
          <p:cNvSpPr>
            <a:spLocks noGrp="1"/>
          </p:cNvSpPr>
          <p:nvPr userDrawn="1">
            <p:ph type="pic" sz="quarter" idx="105" hasCustomPrompt="1"/>
          </p:nvPr>
        </p:nvSpPr>
        <p:spPr>
          <a:xfrm>
            <a:off x="7349600" y="5909514"/>
            <a:ext cx="804672" cy="585216"/>
          </a:xfrm>
        </p:spPr>
        <p:txBody>
          <a:bodyPr anchor="ctr" anchorCtr="0"/>
          <a:lstStyle>
            <a:lvl1pPr algn="ctr">
              <a:defRPr sz="1760"/>
            </a:lvl1pPr>
          </a:lstStyle>
          <a:p>
            <a:r>
              <a:rPr lang="en-US" dirty="0"/>
              <a:t>Logo</a:t>
            </a:r>
          </a:p>
        </p:txBody>
      </p:sp>
      <p:sp>
        <p:nvSpPr>
          <p:cNvPr id="263" name="Picture Placeholder 13">
            <a:extLst>
              <a:ext uri="{FF2B5EF4-FFF2-40B4-BE49-F238E27FC236}">
                <a16:creationId xmlns:a16="http://schemas.microsoft.com/office/drawing/2014/main" id="{B7581CAD-DF3B-442E-A976-DF173A38C366}"/>
              </a:ext>
            </a:extLst>
          </p:cNvPr>
          <p:cNvSpPr>
            <a:spLocks noGrp="1"/>
          </p:cNvSpPr>
          <p:nvPr userDrawn="1">
            <p:ph type="pic" sz="quarter" idx="106" hasCustomPrompt="1"/>
          </p:nvPr>
        </p:nvSpPr>
        <p:spPr>
          <a:xfrm>
            <a:off x="8231778" y="5909514"/>
            <a:ext cx="804672" cy="585216"/>
          </a:xfrm>
        </p:spPr>
        <p:txBody>
          <a:bodyPr anchor="ctr" anchorCtr="0"/>
          <a:lstStyle>
            <a:lvl1pPr algn="ctr">
              <a:defRPr sz="1760"/>
            </a:lvl1pPr>
          </a:lstStyle>
          <a:p>
            <a:r>
              <a:rPr lang="en-US" dirty="0"/>
              <a:t>Logo</a:t>
            </a:r>
          </a:p>
        </p:txBody>
      </p:sp>
      <p:sp>
        <p:nvSpPr>
          <p:cNvPr id="264" name="Picture Placeholder 13">
            <a:extLst>
              <a:ext uri="{FF2B5EF4-FFF2-40B4-BE49-F238E27FC236}">
                <a16:creationId xmlns:a16="http://schemas.microsoft.com/office/drawing/2014/main" id="{ECAFCC29-48E0-4DC2-B2E9-2860F4AAF364}"/>
              </a:ext>
            </a:extLst>
          </p:cNvPr>
          <p:cNvSpPr>
            <a:spLocks noGrp="1"/>
          </p:cNvSpPr>
          <p:nvPr userDrawn="1">
            <p:ph type="pic" sz="quarter" idx="107" hasCustomPrompt="1"/>
          </p:nvPr>
        </p:nvSpPr>
        <p:spPr>
          <a:xfrm>
            <a:off x="9113955" y="5909514"/>
            <a:ext cx="804672" cy="585216"/>
          </a:xfrm>
        </p:spPr>
        <p:txBody>
          <a:bodyPr anchor="ctr" anchorCtr="0"/>
          <a:lstStyle>
            <a:lvl1pPr algn="ctr">
              <a:defRPr sz="1760"/>
            </a:lvl1pPr>
          </a:lstStyle>
          <a:p>
            <a:r>
              <a:rPr lang="en-US" dirty="0"/>
              <a:t>Logo</a:t>
            </a:r>
          </a:p>
        </p:txBody>
      </p:sp>
      <p:sp>
        <p:nvSpPr>
          <p:cNvPr id="265" name="Picture Placeholder 13">
            <a:extLst>
              <a:ext uri="{FF2B5EF4-FFF2-40B4-BE49-F238E27FC236}">
                <a16:creationId xmlns:a16="http://schemas.microsoft.com/office/drawing/2014/main" id="{1374E422-0429-46BE-A9C9-392283B501ED}"/>
              </a:ext>
            </a:extLst>
          </p:cNvPr>
          <p:cNvSpPr>
            <a:spLocks noGrp="1"/>
          </p:cNvSpPr>
          <p:nvPr userDrawn="1">
            <p:ph type="pic" sz="quarter" idx="108" hasCustomPrompt="1"/>
          </p:nvPr>
        </p:nvSpPr>
        <p:spPr>
          <a:xfrm>
            <a:off x="9996133" y="5909514"/>
            <a:ext cx="804672" cy="585216"/>
          </a:xfrm>
        </p:spPr>
        <p:txBody>
          <a:bodyPr anchor="ctr" anchorCtr="0"/>
          <a:lstStyle>
            <a:lvl1pPr algn="ctr">
              <a:defRPr sz="1760"/>
            </a:lvl1pPr>
          </a:lstStyle>
          <a:p>
            <a:r>
              <a:rPr lang="en-US" dirty="0"/>
              <a:t>Logo</a:t>
            </a:r>
          </a:p>
        </p:txBody>
      </p:sp>
      <p:sp>
        <p:nvSpPr>
          <p:cNvPr id="266" name="Picture Placeholder 13">
            <a:extLst>
              <a:ext uri="{FF2B5EF4-FFF2-40B4-BE49-F238E27FC236}">
                <a16:creationId xmlns:a16="http://schemas.microsoft.com/office/drawing/2014/main" id="{88583CCA-FBEF-4223-BFE5-7F73DCF0A2DB}"/>
              </a:ext>
            </a:extLst>
          </p:cNvPr>
          <p:cNvSpPr>
            <a:spLocks noGrp="1"/>
          </p:cNvSpPr>
          <p:nvPr userDrawn="1">
            <p:ph type="pic" sz="quarter" idx="109" hasCustomPrompt="1"/>
          </p:nvPr>
        </p:nvSpPr>
        <p:spPr>
          <a:xfrm>
            <a:off x="10878310" y="5909514"/>
            <a:ext cx="804672" cy="585216"/>
          </a:xfrm>
        </p:spPr>
        <p:txBody>
          <a:bodyPr anchor="ctr" anchorCtr="0"/>
          <a:lstStyle>
            <a:lvl1pPr algn="ctr">
              <a:defRPr sz="1760"/>
            </a:lvl1pPr>
          </a:lstStyle>
          <a:p>
            <a:r>
              <a:rPr lang="en-US" dirty="0"/>
              <a:t>Logo</a:t>
            </a:r>
          </a:p>
        </p:txBody>
      </p:sp>
      <p:sp>
        <p:nvSpPr>
          <p:cNvPr id="21" name="TextBox 20">
            <a:extLst>
              <a:ext uri="{FF2B5EF4-FFF2-40B4-BE49-F238E27FC236}">
                <a16:creationId xmlns:a16="http://schemas.microsoft.com/office/drawing/2014/main" id="{28367860-F5E0-4820-BAEB-7910FC5A6542}"/>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Tree>
    <p:extLst>
      <p:ext uri="{BB962C8B-B14F-4D97-AF65-F5344CB8AC3E}">
        <p14:creationId xmlns:p14="http://schemas.microsoft.com/office/powerpoint/2010/main" val="126484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901644"/>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468767"/>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05157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61869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3977395"/>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544518"/>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5641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Features slide_4">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277029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4472329"/>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6174363"/>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605667"/>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172790"/>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4906179"/>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473302"/>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3200630"/>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2767753"/>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01284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32279" y="2344790"/>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362131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4897839"/>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6174363"/>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605667"/>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172790"/>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5330716"/>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89783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405419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62131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76925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33637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6379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eatures slide_6">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3"/>
            <a:ext cx="6799579" cy="444947"/>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86851" y="1068264"/>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86851" y="3153733"/>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86851" y="4196467"/>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86851" y="5239202"/>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86851" y="6281936"/>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720022"/>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287147"/>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4635379"/>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202503"/>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3592645"/>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15976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551840"/>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11896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8" name="Oval 17">
            <a:extLst>
              <a:ext uri="{FF2B5EF4-FFF2-40B4-BE49-F238E27FC236}">
                <a16:creationId xmlns:a16="http://schemas.microsoft.com/office/drawing/2014/main" id="{56B4B18E-E81E-4B22-91C3-3ACE136CCF4D}"/>
              </a:ext>
            </a:extLst>
          </p:cNvPr>
          <p:cNvSpPr/>
          <p:nvPr userDrawn="1"/>
        </p:nvSpPr>
        <p:spPr>
          <a:xfrm>
            <a:off x="5886851" y="2110998"/>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7" name="Text Placeholder 16">
            <a:extLst>
              <a:ext uri="{FF2B5EF4-FFF2-40B4-BE49-F238E27FC236}">
                <a16:creationId xmlns:a16="http://schemas.microsoft.com/office/drawing/2014/main" id="{D7FE68BF-8120-4284-BE11-88CE22C8EA82}"/>
              </a:ext>
            </a:extLst>
          </p:cNvPr>
          <p:cNvSpPr>
            <a:spLocks noGrp="1"/>
          </p:cNvSpPr>
          <p:nvPr>
            <p:ph type="body" sz="quarter" idx="21"/>
          </p:nvPr>
        </p:nvSpPr>
        <p:spPr>
          <a:xfrm>
            <a:off x="7099086" y="5678114"/>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4">
            <a:extLst>
              <a:ext uri="{FF2B5EF4-FFF2-40B4-BE49-F238E27FC236}">
                <a16:creationId xmlns:a16="http://schemas.microsoft.com/office/drawing/2014/main" id="{A7932C47-7D65-49F8-AD9D-A71CECF1B89B}"/>
              </a:ext>
            </a:extLst>
          </p:cNvPr>
          <p:cNvSpPr>
            <a:spLocks noGrp="1"/>
          </p:cNvSpPr>
          <p:nvPr>
            <p:ph type="body" sz="quarter" idx="22"/>
          </p:nvPr>
        </p:nvSpPr>
        <p:spPr>
          <a:xfrm>
            <a:off x="7099085" y="5245238"/>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90573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eatures slide with two features merg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32279" y="2344790"/>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362131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Rectangle: Rounded Corners 10">
            <a:extLst>
              <a:ext uri="{FF2B5EF4-FFF2-40B4-BE49-F238E27FC236}">
                <a16:creationId xmlns:a16="http://schemas.microsoft.com/office/drawing/2014/main" id="{EBF2FF24-4ED1-4DEB-9797-5CDAF495F5CD}"/>
              </a:ext>
            </a:extLst>
          </p:cNvPr>
          <p:cNvSpPr/>
          <p:nvPr userDrawn="1"/>
        </p:nvSpPr>
        <p:spPr>
          <a:xfrm>
            <a:off x="5832279" y="4897839"/>
            <a:ext cx="986971" cy="2263496"/>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5330716"/>
            <a:ext cx="6799579" cy="1830619"/>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89783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405419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62131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76925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33637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411093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eatures slide arc_3">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719232" y="5730238"/>
            <a:ext cx="7309318"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225414" y="4037514"/>
            <a:ext cx="6803136"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7102572" y="2344789"/>
            <a:ext cx="6925976"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43" name="Oval 42">
            <a:extLst>
              <a:ext uri="{FF2B5EF4-FFF2-40B4-BE49-F238E27FC236}">
                <a16:creationId xmlns:a16="http://schemas.microsoft.com/office/drawing/2014/main" id="{FB8CCB04-25AE-4113-8B2F-40819BD6885A}"/>
              </a:ext>
            </a:extLst>
          </p:cNvPr>
          <p:cNvSpPr/>
          <p:nvPr/>
        </p:nvSpPr>
        <p:spPr>
          <a:xfrm>
            <a:off x="6127422" y="2582825"/>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6225745" y="4275550"/>
            <a:ext cx="986971" cy="986971"/>
          </a:xfrm>
          <a:prstGeom prst="ellipse">
            <a:avLst/>
          </a:prstGeom>
          <a:solidFill>
            <a:schemeClr val="bg2"/>
          </a:solidFill>
          <a:ln w="28575">
            <a:gradFill>
              <a:gsLst>
                <a:gs pos="0">
                  <a:srgbClr val="FF9900"/>
                </a:gs>
                <a:gs pos="100000">
                  <a:srgbClr val="FF7F22"/>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rot="1257466">
            <a:off x="5732259" y="5968275"/>
            <a:ext cx="986971" cy="986971"/>
          </a:xfrm>
          <a:prstGeom prst="ellipse">
            <a:avLst/>
          </a:prstGeom>
          <a:solidFill>
            <a:schemeClr val="bg2"/>
          </a:solidFill>
          <a:ln w="28575">
            <a:gradFill>
              <a:gsLst>
                <a:gs pos="0">
                  <a:srgbClr val="FF6E38"/>
                </a:gs>
                <a:gs pos="100000">
                  <a:srgbClr val="FF4B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0862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eatures slide arc_4">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509120" y="6166466"/>
            <a:ext cx="7519430"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7102574" y="4889943"/>
            <a:ext cx="692597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225414" y="3613418"/>
            <a:ext cx="680313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7102572" y="2344789"/>
            <a:ext cx="692597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43" name="Oval 42">
            <a:extLst>
              <a:ext uri="{FF2B5EF4-FFF2-40B4-BE49-F238E27FC236}">
                <a16:creationId xmlns:a16="http://schemas.microsoft.com/office/drawing/2014/main" id="{FB8CCB04-25AE-4113-8B2F-40819BD6885A}"/>
              </a:ext>
            </a:extLst>
          </p:cNvPr>
          <p:cNvSpPr/>
          <p:nvPr/>
        </p:nvSpPr>
        <p:spPr>
          <a:xfrm>
            <a:off x="6127422"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6250263"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a:off x="6127422"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0" name="Oval 99">
            <a:extLst>
              <a:ext uri="{FF2B5EF4-FFF2-40B4-BE49-F238E27FC236}">
                <a16:creationId xmlns:a16="http://schemas.microsoft.com/office/drawing/2014/main" id="{BA4783A7-ED88-4CCB-8975-0C59E22AE2BA}"/>
              </a:ext>
            </a:extLst>
          </p:cNvPr>
          <p:cNvSpPr/>
          <p:nvPr/>
        </p:nvSpPr>
        <p:spPr>
          <a:xfrm>
            <a:off x="5533967"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85115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eatures slide arc_5">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315139" y="6362232"/>
            <a:ext cx="7713411"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919666" y="5352755"/>
            <a:ext cx="710888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146186" y="3333798"/>
            <a:ext cx="688236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6940741" y="2324322"/>
            <a:ext cx="7087810"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7" name="Freeform: Shape 16">
            <a:extLst>
              <a:ext uri="{FF2B5EF4-FFF2-40B4-BE49-F238E27FC236}">
                <a16:creationId xmlns:a16="http://schemas.microsoft.com/office/drawing/2014/main" id="{8FBCD0A4-9640-48A0-B372-9EA45E745028}"/>
              </a:ext>
            </a:extLst>
          </p:cNvPr>
          <p:cNvSpPr/>
          <p:nvPr/>
        </p:nvSpPr>
        <p:spPr>
          <a:xfrm>
            <a:off x="6088619" y="2324322"/>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8" name="Freeform: Shape 17">
            <a:extLst>
              <a:ext uri="{FF2B5EF4-FFF2-40B4-BE49-F238E27FC236}">
                <a16:creationId xmlns:a16="http://schemas.microsoft.com/office/drawing/2014/main" id="{BF277375-445B-4CEE-947A-9E04B973A48D}"/>
              </a:ext>
            </a:extLst>
          </p:cNvPr>
          <p:cNvSpPr/>
          <p:nvPr/>
        </p:nvSpPr>
        <p:spPr>
          <a:xfrm>
            <a:off x="6315139" y="3321285"/>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9" name="Freeform: Shape 18">
            <a:extLst>
              <a:ext uri="{FF2B5EF4-FFF2-40B4-BE49-F238E27FC236}">
                <a16:creationId xmlns:a16="http://schemas.microsoft.com/office/drawing/2014/main" id="{66253A3B-E8B2-444D-810A-D3EA7CDAF2D7}"/>
              </a:ext>
            </a:extLst>
          </p:cNvPr>
          <p:cNvSpPr/>
          <p:nvPr/>
        </p:nvSpPr>
        <p:spPr>
          <a:xfrm>
            <a:off x="6262482" y="4318248"/>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31D"/>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0" name="Freeform: Shape 19">
            <a:extLst>
              <a:ext uri="{FF2B5EF4-FFF2-40B4-BE49-F238E27FC236}">
                <a16:creationId xmlns:a16="http://schemas.microsoft.com/office/drawing/2014/main" id="{4860992E-9DAB-49A6-8347-5402F915DECE}"/>
              </a:ext>
            </a:extLst>
          </p:cNvPr>
          <p:cNvSpPr/>
          <p:nvPr/>
        </p:nvSpPr>
        <p:spPr>
          <a:xfrm rot="776387">
            <a:off x="6027199" y="5315211"/>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31D"/>
                </a:gs>
                <a:gs pos="10000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94282" tIns="194282" rIns="194282" bIns="194282" numCol="1" spcCol="1270" anchor="ctr" anchorCtr="0">
            <a:noAutofit/>
          </a:bodyPr>
          <a:lstStyle/>
          <a:p>
            <a:pPr marL="0" lvl="0" indent="0" algn="ctr" defTabSz="2204720">
              <a:lnSpc>
                <a:spcPct val="90000"/>
              </a:lnSpc>
              <a:spcBef>
                <a:spcPct val="0"/>
              </a:spcBef>
              <a:spcAft>
                <a:spcPct val="35000"/>
              </a:spcAft>
              <a:buNone/>
            </a:pPr>
            <a:endParaRPr lang="en-US" sz="4960" kern="1200"/>
          </a:p>
        </p:txBody>
      </p:sp>
      <p:sp>
        <p:nvSpPr>
          <p:cNvPr id="22" name="Freeform: Shape 21">
            <a:extLst>
              <a:ext uri="{FF2B5EF4-FFF2-40B4-BE49-F238E27FC236}">
                <a16:creationId xmlns:a16="http://schemas.microsoft.com/office/drawing/2014/main" id="{17F3873A-16C3-4D9A-9590-17C49A1A3F15}"/>
              </a:ext>
            </a:extLst>
          </p:cNvPr>
          <p:cNvSpPr/>
          <p:nvPr/>
        </p:nvSpPr>
        <p:spPr>
          <a:xfrm rot="1493911">
            <a:off x="5489229" y="6312176"/>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100000">
                  <a:srgbClr val="FF4869"/>
                </a:gs>
                <a:gs pos="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94282" tIns="194282" rIns="194282" bIns="194282" numCol="1" spcCol="1270" anchor="ctr" anchorCtr="0">
            <a:noAutofit/>
          </a:bodyPr>
          <a:lstStyle/>
          <a:p>
            <a:pPr lvl="0" indent="0" algn="ctr" defTabSz="2204720">
              <a:lnSpc>
                <a:spcPct val="90000"/>
              </a:lnSpc>
              <a:spcBef>
                <a:spcPct val="0"/>
              </a:spcBef>
              <a:spcAft>
                <a:spcPct val="35000"/>
              </a:spcAft>
              <a:buNone/>
            </a:pPr>
            <a:endParaRPr lang="en-US" sz="4960"/>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7146186" y="4343277"/>
            <a:ext cx="688236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Tree>
    <p:extLst>
      <p:ext uri="{BB962C8B-B14F-4D97-AF65-F5344CB8AC3E}">
        <p14:creationId xmlns:p14="http://schemas.microsoft.com/office/powerpoint/2010/main" val="413869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eatures slide arc_6">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268721" y="6461758"/>
            <a:ext cx="7759829"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987541" y="4786466"/>
            <a:ext cx="7041010"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082415" y="3111170"/>
            <a:ext cx="6946136"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6832600" y="2273522"/>
            <a:ext cx="7195952"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7124701" y="3948818"/>
            <a:ext cx="6903850"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4" name="Text Placeholder 20">
            <a:extLst>
              <a:ext uri="{FF2B5EF4-FFF2-40B4-BE49-F238E27FC236}">
                <a16:creationId xmlns:a16="http://schemas.microsoft.com/office/drawing/2014/main" id="{42D5A5B0-054F-4A97-A8F8-044886DE4F7B}"/>
              </a:ext>
            </a:extLst>
          </p:cNvPr>
          <p:cNvSpPr>
            <a:spLocks noGrp="1"/>
          </p:cNvSpPr>
          <p:nvPr>
            <p:ph type="body" sz="quarter" idx="18"/>
          </p:nvPr>
        </p:nvSpPr>
        <p:spPr>
          <a:xfrm>
            <a:off x="6769265" y="5624114"/>
            <a:ext cx="7259285"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2" name="Freeform: Shape 11">
            <a:extLst>
              <a:ext uri="{FF2B5EF4-FFF2-40B4-BE49-F238E27FC236}">
                <a16:creationId xmlns:a16="http://schemas.microsoft.com/office/drawing/2014/main" id="{567E8F8E-C857-47E7-A6D2-4E1515F7C379}"/>
              </a:ext>
            </a:extLst>
          </p:cNvPr>
          <p:cNvSpPr/>
          <p:nvPr/>
        </p:nvSpPr>
        <p:spPr>
          <a:xfrm>
            <a:off x="6087928" y="2273522"/>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4" name="Freeform: Shape 13">
            <a:extLst>
              <a:ext uri="{FF2B5EF4-FFF2-40B4-BE49-F238E27FC236}">
                <a16:creationId xmlns:a16="http://schemas.microsoft.com/office/drawing/2014/main" id="{0AAD55F6-6902-4BA8-9070-FDBAF8903E26}"/>
              </a:ext>
            </a:extLst>
          </p:cNvPr>
          <p:cNvSpPr/>
          <p:nvPr/>
        </p:nvSpPr>
        <p:spPr>
          <a:xfrm>
            <a:off x="6315139" y="3111170"/>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A5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6" name="Freeform: Shape 15">
            <a:extLst>
              <a:ext uri="{FF2B5EF4-FFF2-40B4-BE49-F238E27FC236}">
                <a16:creationId xmlns:a16="http://schemas.microsoft.com/office/drawing/2014/main" id="{8FE5416D-1751-4D03-84B5-452C26493754}"/>
              </a:ext>
            </a:extLst>
          </p:cNvPr>
          <p:cNvSpPr/>
          <p:nvPr/>
        </p:nvSpPr>
        <p:spPr>
          <a:xfrm>
            <a:off x="6219133" y="4786466"/>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61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7" name="Freeform: Shape 26">
            <a:extLst>
              <a:ext uri="{FF2B5EF4-FFF2-40B4-BE49-F238E27FC236}">
                <a16:creationId xmlns:a16="http://schemas.microsoft.com/office/drawing/2014/main" id="{325E75D6-5C4F-4A62-8ADC-ED5620F383A2}"/>
              </a:ext>
            </a:extLst>
          </p:cNvPr>
          <p:cNvSpPr/>
          <p:nvPr/>
        </p:nvSpPr>
        <p:spPr>
          <a:xfrm>
            <a:off x="5987710" y="5624114"/>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618"/>
                </a:gs>
                <a:gs pos="100000">
                  <a:srgbClr val="FF6543"/>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8" name="Freeform: Shape 27">
            <a:extLst>
              <a:ext uri="{FF2B5EF4-FFF2-40B4-BE49-F238E27FC236}">
                <a16:creationId xmlns:a16="http://schemas.microsoft.com/office/drawing/2014/main" id="{93FDD7D3-B5E3-455C-A5DF-70F8E2AD254A}"/>
              </a:ext>
            </a:extLst>
          </p:cNvPr>
          <p:cNvSpPr/>
          <p:nvPr/>
        </p:nvSpPr>
        <p:spPr>
          <a:xfrm rot="1371074">
            <a:off x="5506040" y="6435298"/>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6543"/>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31" name="Freeform: Shape 30">
            <a:extLst>
              <a:ext uri="{FF2B5EF4-FFF2-40B4-BE49-F238E27FC236}">
                <a16:creationId xmlns:a16="http://schemas.microsoft.com/office/drawing/2014/main" id="{2445B85D-D208-41D7-97A2-744F6EDF9143}"/>
              </a:ext>
            </a:extLst>
          </p:cNvPr>
          <p:cNvSpPr/>
          <p:nvPr userDrawn="1"/>
        </p:nvSpPr>
        <p:spPr>
          <a:xfrm>
            <a:off x="6350894" y="3948818"/>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Tree>
    <p:extLst>
      <p:ext uri="{BB962C8B-B14F-4D97-AF65-F5344CB8AC3E}">
        <p14:creationId xmlns:p14="http://schemas.microsoft.com/office/powerpoint/2010/main" val="179368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eature detail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p:nvPr>
        </p:nvSpPr>
        <p:spPr>
          <a:xfrm>
            <a:off x="731520" y="2156458"/>
            <a:ext cx="131673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0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eatures slide: circle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3966095" y="4862559"/>
            <a:ext cx="986971" cy="986971"/>
          </a:xfrm>
          <a:prstGeom prst="ellipse">
            <a:avLst/>
          </a:prstGeom>
          <a:solidFill>
            <a:schemeClr val="bg2"/>
          </a:solidFill>
          <a:ln w="28575">
            <a:gradFill flip="none" rotWithShape="1">
              <a:gsLst>
                <a:gs pos="0">
                  <a:srgbClr val="FF4C64"/>
                </a:gs>
                <a:gs pos="100000">
                  <a:srgbClr val="FF5A52"/>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753326" y="4862559"/>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108103" y="1569441"/>
            <a:ext cx="986971" cy="986971"/>
          </a:xfrm>
          <a:prstGeom prst="ellipse">
            <a:avLst/>
          </a:prstGeom>
          <a:solidFill>
            <a:schemeClr val="bg2"/>
          </a:solidFill>
          <a:ln w="28575">
            <a:gradFill>
              <a:gsLst>
                <a:gs pos="100000">
                  <a:srgbClr val="FF4E61"/>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535329" y="1569441"/>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522299" y="1561544"/>
            <a:ext cx="3376579"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740297" y="4862557"/>
            <a:ext cx="3158584"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619153"/>
            <a:ext cx="3322320"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21" y="4912271"/>
            <a:ext cx="3234574"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159242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eatures slide: circle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863462" y="4471631"/>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863462" y="227751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850430" y="2269618"/>
            <a:ext cx="304844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850432" y="4471631"/>
            <a:ext cx="3048448"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69098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eatures slide: circle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151599" y="5577396"/>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151599" y="117755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170817" y="1227266"/>
            <a:ext cx="3728062"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170816" y="5569499"/>
            <a:ext cx="3728064"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3" name="Oval 2">
            <a:extLst>
              <a:ext uri="{FF2B5EF4-FFF2-40B4-BE49-F238E27FC236}">
                <a16:creationId xmlns:a16="http://schemas.microsoft.com/office/drawing/2014/main" id="{B538B3FB-96DC-4AAF-A1F4-39A80B297E6E}"/>
              </a:ext>
            </a:extLst>
          </p:cNvPr>
          <p:cNvSpPr/>
          <p:nvPr userDrawn="1"/>
        </p:nvSpPr>
        <p:spPr>
          <a:xfrm>
            <a:off x="10083075" y="337747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11083303" y="3377474"/>
            <a:ext cx="2815576" cy="994867"/>
          </a:xfrm>
        </p:spPr>
        <p:txBody>
          <a:bodyPr lIns="182880" anchor="ctr" anchorCtr="0"/>
          <a:lstStyle>
            <a:lvl1pPr>
              <a:spcBef>
                <a:spcPts val="0"/>
              </a:spcBef>
              <a:defRPr sz="2240"/>
            </a:lvl1pPr>
          </a:lstStyle>
          <a:p>
            <a:pPr lvl="0"/>
            <a:r>
              <a:rPr lang="en-US" dirty="0"/>
              <a:t>Click to edit Master text styles</a:t>
            </a:r>
          </a:p>
        </p:txBody>
      </p:sp>
    </p:spTree>
    <p:extLst>
      <p:ext uri="{BB962C8B-B14F-4D97-AF65-F5344CB8AC3E}">
        <p14:creationId xmlns:p14="http://schemas.microsoft.com/office/powerpoint/2010/main" val="9549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eatures slide: circle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209036" y="1169658"/>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11049544" y="4108151"/>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209036" y="5577394"/>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9214168" y="1169658"/>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10013743" y="2638904"/>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10013743" y="4108151"/>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9151602" y="5577395"/>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11049544" y="2638904"/>
            <a:ext cx="2849338" cy="994867"/>
          </a:xfrm>
        </p:spPr>
        <p:txBody>
          <a:bodyPr lIns="182880" anchor="ctr" anchorCtr="0"/>
          <a:lstStyle>
            <a:lvl1pPr>
              <a:spcBef>
                <a:spcPts val="0"/>
              </a:spcBef>
              <a:defRPr sz="2240"/>
            </a:lvl1pPr>
          </a:lstStyle>
          <a:p>
            <a:pPr lvl="0"/>
            <a:r>
              <a:rPr lang="en-US" dirty="0"/>
              <a:t>Click to edit Master text styles</a:t>
            </a:r>
          </a:p>
        </p:txBody>
      </p:sp>
    </p:spTree>
    <p:extLst>
      <p:ext uri="{BB962C8B-B14F-4D97-AF65-F5344CB8AC3E}">
        <p14:creationId xmlns:p14="http://schemas.microsoft.com/office/powerpoint/2010/main" val="30439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eatures slide: circle 8">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209036" y="1169658"/>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11049544" y="4108151"/>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209036" y="5577394"/>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19" y="2638905"/>
            <a:ext cx="2849336"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9214168" y="1169658"/>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10013743" y="2638904"/>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10013743" y="4108151"/>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9151602" y="5577395"/>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3629689" y="4116047"/>
            <a:ext cx="986971" cy="986971"/>
          </a:xfrm>
          <a:prstGeom prst="ellipse">
            <a:avLst/>
          </a:prstGeom>
          <a:solidFill>
            <a:schemeClr val="bg2"/>
          </a:solidFill>
          <a:ln w="28575">
            <a:gradFill>
              <a:gsLst>
                <a:gs pos="0">
                  <a:srgbClr val="FF4968"/>
                </a:gs>
                <a:gs pos="100000">
                  <a:srgbClr val="FF4F6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11049544" y="2638904"/>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3" name="Oval 2">
            <a:extLst>
              <a:ext uri="{FF2B5EF4-FFF2-40B4-BE49-F238E27FC236}">
                <a16:creationId xmlns:a16="http://schemas.microsoft.com/office/drawing/2014/main" id="{9B506D8F-FB13-474C-835B-0F44919C231C}"/>
              </a:ext>
            </a:extLst>
          </p:cNvPr>
          <p:cNvSpPr/>
          <p:nvPr userDrawn="1"/>
        </p:nvSpPr>
        <p:spPr>
          <a:xfrm flipH="1">
            <a:off x="3629689" y="2638905"/>
            <a:ext cx="986971" cy="986971"/>
          </a:xfrm>
          <a:prstGeom prst="ellipse">
            <a:avLst/>
          </a:prstGeom>
          <a:solidFill>
            <a:schemeClr val="bg2"/>
          </a:solidFill>
          <a:ln w="28575">
            <a:gradFill>
              <a:gsLst>
                <a:gs pos="0">
                  <a:srgbClr val="FF4F60"/>
                </a:gs>
                <a:gs pos="100000">
                  <a:srgbClr val="FF496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20" name="Text Placeholder 29">
            <a:extLst>
              <a:ext uri="{FF2B5EF4-FFF2-40B4-BE49-F238E27FC236}">
                <a16:creationId xmlns:a16="http://schemas.microsoft.com/office/drawing/2014/main" id="{23F74EDE-119B-4C91-A82A-B1B7CC805939}"/>
              </a:ext>
            </a:extLst>
          </p:cNvPr>
          <p:cNvSpPr>
            <a:spLocks noGrp="1"/>
          </p:cNvSpPr>
          <p:nvPr>
            <p:ph type="body" sz="quarter" idx="20"/>
          </p:nvPr>
        </p:nvSpPr>
        <p:spPr>
          <a:xfrm>
            <a:off x="731519" y="4165759"/>
            <a:ext cx="2849336"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17455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eature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2"/>
            <a:ext cx="4602480" cy="1637421"/>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76595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917451"/>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84170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2720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enefits slide 3">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991950" y="2269036"/>
            <a:ext cx="6906928"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991950" y="1836159"/>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317285" y="4047481"/>
            <a:ext cx="658159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317284" y="3614604"/>
            <a:ext cx="658159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991949" y="5902532"/>
            <a:ext cx="690693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991950" y="5469655"/>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5775770" y="174252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6101613" y="352958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5775770" y="53750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Tree>
    <p:extLst>
      <p:ext uri="{BB962C8B-B14F-4D97-AF65-F5344CB8AC3E}">
        <p14:creationId xmlns:p14="http://schemas.microsoft.com/office/powerpoint/2010/main" val="223567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nefits slide 4">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544874" y="1606558"/>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544873" y="1173681"/>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140773" y="3172092"/>
            <a:ext cx="678448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140772" y="2739215"/>
            <a:ext cx="678448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315202" y="4754854"/>
            <a:ext cx="663770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315201" y="4321977"/>
            <a:ext cx="663770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6748986" y="6393140"/>
            <a:ext cx="714989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6748986" y="5960263"/>
            <a:ext cx="7149890"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5376419" y="106826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5962414" y="2658205"/>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a:off x="6118709" y="42481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2" name="Freeform: Shape 21">
            <a:extLst>
              <a:ext uri="{FF2B5EF4-FFF2-40B4-BE49-F238E27FC236}">
                <a16:creationId xmlns:a16="http://schemas.microsoft.com/office/drawing/2014/main" id="{8483C8E9-82EE-434E-BB06-124DBB35DD4B}"/>
              </a:ext>
            </a:extLst>
          </p:cNvPr>
          <p:cNvSpPr/>
          <p:nvPr/>
        </p:nvSpPr>
        <p:spPr>
          <a:xfrm rot="1602374">
            <a:off x="5533493" y="5838088"/>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Tree>
    <p:extLst>
      <p:ext uri="{BB962C8B-B14F-4D97-AF65-F5344CB8AC3E}">
        <p14:creationId xmlns:p14="http://schemas.microsoft.com/office/powerpoint/2010/main" val="190819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enefits slide 5">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33967"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6127422"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263"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127422"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5"/>
            <a:ext cx="986971" cy="986971"/>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544874" y="1501142"/>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544873" y="1068265"/>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114394" y="2777667"/>
            <a:ext cx="678448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114393" y="2344790"/>
            <a:ext cx="678448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61171" y="4054191"/>
            <a:ext cx="663770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61171" y="3621315"/>
            <a:ext cx="663770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6" y="5330716"/>
            <a:ext cx="6726214"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5" y="4897839"/>
            <a:ext cx="672621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544874" y="6607241"/>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544873" y="6174364"/>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7250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2554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5986400"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94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004200"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484623" y="1501143"/>
            <a:ext cx="7414258" cy="488838"/>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484622" y="1068265"/>
            <a:ext cx="741425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968492" y="2492483"/>
            <a:ext cx="6930389"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968491" y="2053572"/>
            <a:ext cx="693038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12332" y="3510135"/>
            <a:ext cx="6686549"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12331" y="3071223"/>
            <a:ext cx="668654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5" y="4592253"/>
            <a:ext cx="6726216"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5" y="4153342"/>
            <a:ext cx="672621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925914" y="5674371"/>
            <a:ext cx="6972965"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925913" y="5235460"/>
            <a:ext cx="697296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6187512" y="4265979"/>
            <a:ext cx="3121152" cy="1609344"/>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4622800">
              <a:lnSpc>
                <a:spcPct val="90000"/>
              </a:lnSpc>
              <a:spcBef>
                <a:spcPct val="0"/>
              </a:spcBef>
              <a:spcAft>
                <a:spcPct val="35000"/>
              </a:spcAft>
              <a:buNone/>
            </a:pPr>
            <a:endParaRPr lang="en-US" sz="104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6236083"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6484623" y="6278475"/>
            <a:ext cx="741425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6484623" y="6717386"/>
            <a:ext cx="7414254"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Tree>
    <p:extLst>
      <p:ext uri="{BB962C8B-B14F-4D97-AF65-F5344CB8AC3E}">
        <p14:creationId xmlns:p14="http://schemas.microsoft.com/office/powerpoint/2010/main" val="366725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nefits slide 3_w/ proof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35102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179151" y="2269036"/>
            <a:ext cx="443329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179149" y="1836159"/>
            <a:ext cx="4433298"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504485" y="4047481"/>
            <a:ext cx="4107962"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504484" y="3614604"/>
            <a:ext cx="410796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179151" y="5902532"/>
            <a:ext cx="443329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179149" y="5469655"/>
            <a:ext cx="4433298"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16" name="Freeform: Shape 15">
            <a:extLst>
              <a:ext uri="{FF2B5EF4-FFF2-40B4-BE49-F238E27FC236}">
                <a16:creationId xmlns:a16="http://schemas.microsoft.com/office/drawing/2014/main" id="{547C5297-956D-4005-A636-2EFB767AF8AE}"/>
              </a:ext>
            </a:extLst>
          </p:cNvPr>
          <p:cNvSpPr/>
          <p:nvPr/>
        </p:nvSpPr>
        <p:spPr>
          <a:xfrm>
            <a:off x="4962970" y="174252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5288813" y="352958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4962970" y="53750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cxnSp>
        <p:nvCxnSpPr>
          <p:cNvPr id="21" name="Straight Connector 20">
            <a:extLst>
              <a:ext uri="{FF2B5EF4-FFF2-40B4-BE49-F238E27FC236}">
                <a16:creationId xmlns:a16="http://schemas.microsoft.com/office/drawing/2014/main" id="{CECA44E6-8D8A-4EB6-B74F-F37A65513B8E}"/>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 Placeholder 16">
            <a:extLst>
              <a:ext uri="{FF2B5EF4-FFF2-40B4-BE49-F238E27FC236}">
                <a16:creationId xmlns:a16="http://schemas.microsoft.com/office/drawing/2014/main" id="{D05DCA11-8A7C-47BA-BE29-DA9627DD935B}"/>
              </a:ext>
            </a:extLst>
          </p:cNvPr>
          <p:cNvSpPr>
            <a:spLocks noGrp="1"/>
          </p:cNvSpPr>
          <p:nvPr>
            <p:ph type="body" sz="quarter" idx="18"/>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2" name="Text Placeholder 16">
            <a:extLst>
              <a:ext uri="{FF2B5EF4-FFF2-40B4-BE49-F238E27FC236}">
                <a16:creationId xmlns:a16="http://schemas.microsoft.com/office/drawing/2014/main" id="{CB5440BE-FA24-4D66-98FD-29694908061D}"/>
              </a:ext>
            </a:extLst>
          </p:cNvPr>
          <p:cNvSpPr>
            <a:spLocks noGrp="1"/>
          </p:cNvSpPr>
          <p:nvPr>
            <p:ph type="body" sz="quarter" idx="19"/>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6">
            <a:extLst>
              <a:ext uri="{FF2B5EF4-FFF2-40B4-BE49-F238E27FC236}">
                <a16:creationId xmlns:a16="http://schemas.microsoft.com/office/drawing/2014/main" id="{9B80B5F5-8F19-473F-B1FA-707256E4C869}"/>
              </a:ext>
            </a:extLst>
          </p:cNvPr>
          <p:cNvSpPr>
            <a:spLocks noGrp="1"/>
          </p:cNvSpPr>
          <p:nvPr>
            <p:ph type="body" sz="quarter" idx="20"/>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ADABBB0F-FCF7-42D3-8DC1-FE8AD3B30369}"/>
              </a:ext>
            </a:extLst>
          </p:cNvPr>
          <p:cNvSpPr>
            <a:spLocks noGrp="1"/>
          </p:cNvSpPr>
          <p:nvPr>
            <p:ph type="body" sz="quarter" idx="21"/>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36B2F88B-2E11-4503-BD02-A811525598BE}"/>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C527063-D8DD-42A8-B024-F297DA2A234D}"/>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5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enefits slide 4 w/ proof points">
    <p:spTree>
      <p:nvGrpSpPr>
        <p:cNvPr id="1" name=""/>
        <p:cNvGrpSpPr/>
        <p:nvPr/>
      </p:nvGrpSpPr>
      <p:grpSpPr>
        <a:xfrm>
          <a:off x="0" y="0"/>
          <a:ext cx="0" cy="0"/>
          <a:chOff x="0" y="0"/>
          <a:chExt cx="0" cy="0"/>
        </a:xfrm>
      </p:grpSpPr>
      <p:sp>
        <p:nvSpPr>
          <p:cNvPr id="7" name="Graphic 6499">
            <a:extLst>
              <a:ext uri="{FF2B5EF4-FFF2-40B4-BE49-F238E27FC236}">
                <a16:creationId xmlns:a16="http://schemas.microsoft.com/office/drawing/2014/main" id="{83B77FF3-5744-4899-BB53-2C7F1DC60BEB}"/>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5"/>
            <a:ext cx="4866469" cy="7512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331972" y="3091082"/>
            <a:ext cx="4280475" cy="737555"/>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331971" y="2658206"/>
            <a:ext cx="428047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4681409"/>
            <a:ext cx="4120042" cy="73717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4248532"/>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8" name="Freeform: Shape 7">
            <a:extLst>
              <a:ext uri="{FF2B5EF4-FFF2-40B4-BE49-F238E27FC236}">
                <a16:creationId xmlns:a16="http://schemas.microsoft.com/office/drawing/2014/main" id="{4986EFF3-610F-4123-8772-5A6014BD8ACA}"/>
              </a:ext>
            </a:extLst>
          </p:cNvPr>
          <p:cNvSpPr/>
          <p:nvPr userDrawn="1"/>
        </p:nvSpPr>
        <p:spPr>
          <a:xfrm>
            <a:off x="4575544" y="106826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9" name="Freeform: Shape 8">
            <a:extLst>
              <a:ext uri="{FF2B5EF4-FFF2-40B4-BE49-F238E27FC236}">
                <a16:creationId xmlns:a16="http://schemas.microsoft.com/office/drawing/2014/main" id="{1B651A3E-ECF5-475F-A6C2-57EC42037792}"/>
              </a:ext>
            </a:extLst>
          </p:cNvPr>
          <p:cNvSpPr/>
          <p:nvPr userDrawn="1"/>
        </p:nvSpPr>
        <p:spPr>
          <a:xfrm>
            <a:off x="5161539" y="2658205"/>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0" name="Freeform: Shape 9">
            <a:extLst>
              <a:ext uri="{FF2B5EF4-FFF2-40B4-BE49-F238E27FC236}">
                <a16:creationId xmlns:a16="http://schemas.microsoft.com/office/drawing/2014/main" id="{5D8FEB43-ED5C-40F8-9FAE-0D68573F0DFE}"/>
              </a:ext>
            </a:extLst>
          </p:cNvPr>
          <p:cNvSpPr/>
          <p:nvPr userDrawn="1"/>
        </p:nvSpPr>
        <p:spPr>
          <a:xfrm>
            <a:off x="5317834" y="42481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11" name="Freeform: Shape 10">
            <a:extLst>
              <a:ext uri="{FF2B5EF4-FFF2-40B4-BE49-F238E27FC236}">
                <a16:creationId xmlns:a16="http://schemas.microsoft.com/office/drawing/2014/main" id="{0AE9E33A-FCE8-44DB-B63A-2C0ABE3F242A}"/>
              </a:ext>
            </a:extLst>
          </p:cNvPr>
          <p:cNvSpPr/>
          <p:nvPr userDrawn="1"/>
        </p:nvSpPr>
        <p:spPr>
          <a:xfrm rot="1602374">
            <a:off x="4732618" y="5838088"/>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a:solidFill>
                <a:schemeClr val="tx1"/>
              </a:solidFill>
            </a:endParaRP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5918355" y="6276679"/>
            <a:ext cx="4694090" cy="73717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5918355" y="5843803"/>
            <a:ext cx="4694090"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22" name="Straight Connector 21">
            <a:extLst>
              <a:ext uri="{FF2B5EF4-FFF2-40B4-BE49-F238E27FC236}">
                <a16:creationId xmlns:a16="http://schemas.microsoft.com/office/drawing/2014/main" id="{88F5BC43-F3EF-49DF-AAD1-6B79017F4987}"/>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3" name="Text Placeholder 16">
            <a:extLst>
              <a:ext uri="{FF2B5EF4-FFF2-40B4-BE49-F238E27FC236}">
                <a16:creationId xmlns:a16="http://schemas.microsoft.com/office/drawing/2014/main" id="{527CEED7-7994-4AC6-92DE-8CC4EBF61CC9}"/>
              </a:ext>
            </a:extLst>
          </p:cNvPr>
          <p:cNvSpPr>
            <a:spLocks noGrp="1"/>
          </p:cNvSpPr>
          <p:nvPr>
            <p:ph type="body" sz="quarter" idx="20"/>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8F3A8E6B-FE54-46C4-81BC-A6C50DC1A448}"/>
              </a:ext>
            </a:extLst>
          </p:cNvPr>
          <p:cNvSpPr>
            <a:spLocks noGrp="1"/>
          </p:cNvSpPr>
          <p:nvPr>
            <p:ph type="body" sz="quarter" idx="21"/>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5" name="Text Placeholder 16">
            <a:extLst>
              <a:ext uri="{FF2B5EF4-FFF2-40B4-BE49-F238E27FC236}">
                <a16:creationId xmlns:a16="http://schemas.microsoft.com/office/drawing/2014/main" id="{1508FC8C-AC83-401C-A3D8-7D3EF48AE704}"/>
              </a:ext>
            </a:extLst>
          </p:cNvPr>
          <p:cNvSpPr>
            <a:spLocks noGrp="1"/>
          </p:cNvSpPr>
          <p:nvPr>
            <p:ph type="body" sz="quarter" idx="22"/>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2" name="Text Placeholder 16">
            <a:extLst>
              <a:ext uri="{FF2B5EF4-FFF2-40B4-BE49-F238E27FC236}">
                <a16:creationId xmlns:a16="http://schemas.microsoft.com/office/drawing/2014/main" id="{8DF4FC13-2DF3-4DEA-9BF8-C883DF85547D}"/>
              </a:ext>
            </a:extLst>
          </p:cNvPr>
          <p:cNvSpPr>
            <a:spLocks noGrp="1"/>
          </p:cNvSpPr>
          <p:nvPr>
            <p:ph type="body" sz="quarter" idx="23"/>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43377790-17E3-4733-9356-A54B469170B6}"/>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FE3A66-F47B-401F-AA51-87DFCA9AF73F}"/>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3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enefits slide 5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5"/>
            <a:ext cx="4866469" cy="55448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331972" y="2769552"/>
            <a:ext cx="4280475" cy="55448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331971" y="2336676"/>
            <a:ext cx="428047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4048629"/>
            <a:ext cx="4120042" cy="559658"/>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3615751"/>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6362009" y="5322988"/>
            <a:ext cx="4250437" cy="56182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6362009" y="4890111"/>
            <a:ext cx="425043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0" name="Oval 19">
            <a:extLst>
              <a:ext uri="{FF2B5EF4-FFF2-40B4-BE49-F238E27FC236}">
                <a16:creationId xmlns:a16="http://schemas.microsoft.com/office/drawing/2014/main" id="{6E7AB566-09A6-41D7-9BFA-2DDE47E10FE0}"/>
              </a:ext>
            </a:extLst>
          </p:cNvPr>
          <p:cNvSpPr/>
          <p:nvPr userDrawn="1"/>
        </p:nvSpPr>
        <p:spPr>
          <a:xfrm>
            <a:off x="4733092"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3" name="Oval 22">
            <a:extLst>
              <a:ext uri="{FF2B5EF4-FFF2-40B4-BE49-F238E27FC236}">
                <a16:creationId xmlns:a16="http://schemas.microsoft.com/office/drawing/2014/main" id="{EBB76E71-A941-4F99-ABE8-523A59D6499F}"/>
              </a:ext>
            </a:extLst>
          </p:cNvPr>
          <p:cNvSpPr/>
          <p:nvPr userDrawn="1"/>
        </p:nvSpPr>
        <p:spPr>
          <a:xfrm>
            <a:off x="5326547"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Oval 24">
            <a:extLst>
              <a:ext uri="{FF2B5EF4-FFF2-40B4-BE49-F238E27FC236}">
                <a16:creationId xmlns:a16="http://schemas.microsoft.com/office/drawing/2014/main" id="{275D4F21-5D83-4C23-8175-EF7037ACD42D}"/>
              </a:ext>
            </a:extLst>
          </p:cNvPr>
          <p:cNvSpPr/>
          <p:nvPr userDrawn="1"/>
        </p:nvSpPr>
        <p:spPr>
          <a:xfrm>
            <a:off x="5449388"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3" name="Oval 42">
            <a:extLst>
              <a:ext uri="{FF2B5EF4-FFF2-40B4-BE49-F238E27FC236}">
                <a16:creationId xmlns:a16="http://schemas.microsoft.com/office/drawing/2014/main" id="{067AE95E-7F87-4F8D-9108-9400D9477DF3}"/>
              </a:ext>
            </a:extLst>
          </p:cNvPr>
          <p:cNvSpPr/>
          <p:nvPr userDrawn="1"/>
        </p:nvSpPr>
        <p:spPr>
          <a:xfrm>
            <a:off x="5326547"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5" name="Oval 44">
            <a:extLst>
              <a:ext uri="{FF2B5EF4-FFF2-40B4-BE49-F238E27FC236}">
                <a16:creationId xmlns:a16="http://schemas.microsoft.com/office/drawing/2014/main" id="{F0EB2D9E-9772-44A8-A794-3ECC1651262B}"/>
              </a:ext>
            </a:extLst>
          </p:cNvPr>
          <p:cNvSpPr/>
          <p:nvPr userDrawn="1"/>
        </p:nvSpPr>
        <p:spPr>
          <a:xfrm>
            <a:off x="4733092" y="1068265"/>
            <a:ext cx="986971" cy="986971"/>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5745977" y="6603155"/>
            <a:ext cx="4866469" cy="56182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5745977" y="6170278"/>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00C3CAAB-5148-4D88-B655-CB67D1430966}"/>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A231C31F-6534-4F1F-AE38-0822A0841C32}"/>
              </a:ext>
            </a:extLst>
          </p:cNvPr>
          <p:cNvSpPr>
            <a:spLocks noGrp="1"/>
          </p:cNvSpPr>
          <p:nvPr>
            <p:ph type="body" sz="quarter" idx="22"/>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CF210E85-9D78-45C9-95AB-12BDBA04703F}"/>
              </a:ext>
            </a:extLst>
          </p:cNvPr>
          <p:cNvSpPr>
            <a:spLocks noGrp="1"/>
          </p:cNvSpPr>
          <p:nvPr>
            <p:ph type="body" sz="quarter" idx="23"/>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C0920432-6C5D-42ED-B7F9-1EE2B6FB38B1}"/>
              </a:ext>
            </a:extLst>
          </p:cNvPr>
          <p:cNvSpPr>
            <a:spLocks noGrp="1"/>
          </p:cNvSpPr>
          <p:nvPr>
            <p:ph type="body" sz="quarter" idx="24"/>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66E36372-CD2E-4C39-BA6C-FB7A62E6C2CB}"/>
              </a:ext>
            </a:extLst>
          </p:cNvPr>
          <p:cNvSpPr>
            <a:spLocks noGrp="1"/>
          </p:cNvSpPr>
          <p:nvPr>
            <p:ph type="body" sz="quarter" idx="25"/>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269C1A40-1017-4586-BCB4-B6F7E62F7F0D}"/>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C54C0B-E725-482B-9EAE-504F434E6567}"/>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35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s slide 6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4608"/>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6"/>
            <a:ext cx="4866469" cy="48922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191073" y="2476471"/>
            <a:ext cx="4421370" cy="48922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191073" y="2043595"/>
            <a:ext cx="4421371"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3504102"/>
            <a:ext cx="4120042" cy="488837"/>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3071223"/>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6362009" y="4580826"/>
            <a:ext cx="4250437" cy="48029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6362009" y="4147950"/>
            <a:ext cx="425043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6173360" y="5658649"/>
            <a:ext cx="4462122" cy="49852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6173358" y="5225772"/>
            <a:ext cx="446212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8" name="Oval 7">
            <a:extLst>
              <a:ext uri="{FF2B5EF4-FFF2-40B4-BE49-F238E27FC236}">
                <a16:creationId xmlns:a16="http://schemas.microsoft.com/office/drawing/2014/main" id="{2DCE4CE0-A953-4DBC-84EB-859B9AB94EDF}"/>
              </a:ext>
            </a:extLst>
          </p:cNvPr>
          <p:cNvSpPr/>
          <p:nvPr userDrawn="1"/>
        </p:nvSpPr>
        <p:spPr>
          <a:xfrm>
            <a:off x="473329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Oval 8">
            <a:extLst>
              <a:ext uri="{FF2B5EF4-FFF2-40B4-BE49-F238E27FC236}">
                <a16:creationId xmlns:a16="http://schemas.microsoft.com/office/drawing/2014/main" id="{B4B1827F-4EBB-442F-9ED7-984D838E56B4}"/>
              </a:ext>
            </a:extLst>
          </p:cNvPr>
          <p:cNvSpPr/>
          <p:nvPr userDrawn="1"/>
        </p:nvSpPr>
        <p:spPr>
          <a:xfrm>
            <a:off x="5194151"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5289BB13-18F8-4E1C-BAB9-832E970F2551}"/>
              </a:ext>
            </a:extLst>
          </p:cNvPr>
          <p:cNvSpPr/>
          <p:nvPr userDrawn="1"/>
        </p:nvSpPr>
        <p:spPr>
          <a:xfrm>
            <a:off x="545869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F48B2FB9-296D-4BA2-BFE9-EBA4C7022BB8}"/>
              </a:ext>
            </a:extLst>
          </p:cNvPr>
          <p:cNvSpPr/>
          <p:nvPr userDrawn="1"/>
        </p:nvSpPr>
        <p:spPr>
          <a:xfrm>
            <a:off x="5211951"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2" name="Oval 11">
            <a:extLst>
              <a:ext uri="{FF2B5EF4-FFF2-40B4-BE49-F238E27FC236}">
                <a16:creationId xmlns:a16="http://schemas.microsoft.com/office/drawing/2014/main" id="{BC1FC956-C879-4087-996E-9A999887F050}"/>
              </a:ext>
            </a:extLst>
          </p:cNvPr>
          <p:cNvSpPr/>
          <p:nvPr userDrawn="1"/>
        </p:nvSpPr>
        <p:spPr>
          <a:xfrm>
            <a:off x="474171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3" name="Oval 12">
            <a:extLst>
              <a:ext uri="{FF2B5EF4-FFF2-40B4-BE49-F238E27FC236}">
                <a16:creationId xmlns:a16="http://schemas.microsoft.com/office/drawing/2014/main" id="{AA5519D5-F29B-4AD7-B935-A2B3ECD065C9}"/>
              </a:ext>
            </a:extLst>
          </p:cNvPr>
          <p:cNvSpPr/>
          <p:nvPr userDrawn="1"/>
        </p:nvSpPr>
        <p:spPr>
          <a:xfrm>
            <a:off x="5443834"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4608" dirty="0" err="1">
              <a:solidFill>
                <a:schemeClr val="tx1"/>
              </a:solidFill>
            </a:endParaRPr>
          </a:p>
        </p:txBody>
      </p:sp>
      <p:sp>
        <p:nvSpPr>
          <p:cNvPr id="41" name="Text Placeholder 16">
            <a:extLst>
              <a:ext uri="{FF2B5EF4-FFF2-40B4-BE49-F238E27FC236}">
                <a16:creationId xmlns:a16="http://schemas.microsoft.com/office/drawing/2014/main" id="{736E0F4B-048B-459F-A081-335223243109}"/>
              </a:ext>
            </a:extLst>
          </p:cNvPr>
          <p:cNvSpPr>
            <a:spLocks noGrp="1"/>
          </p:cNvSpPr>
          <p:nvPr>
            <p:ph type="body" sz="quarter" idx="22"/>
          </p:nvPr>
        </p:nvSpPr>
        <p:spPr>
          <a:xfrm>
            <a:off x="5678129" y="6717359"/>
            <a:ext cx="4957352" cy="49852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2" name="Text Placeholder 14">
            <a:extLst>
              <a:ext uri="{FF2B5EF4-FFF2-40B4-BE49-F238E27FC236}">
                <a16:creationId xmlns:a16="http://schemas.microsoft.com/office/drawing/2014/main" id="{2BC37F62-0F89-43B0-8DFE-386775CE0579}"/>
              </a:ext>
            </a:extLst>
          </p:cNvPr>
          <p:cNvSpPr>
            <a:spLocks noGrp="1"/>
          </p:cNvSpPr>
          <p:nvPr>
            <p:ph type="body" sz="quarter" idx="23"/>
          </p:nvPr>
        </p:nvSpPr>
        <p:spPr>
          <a:xfrm>
            <a:off x="5678126" y="6284483"/>
            <a:ext cx="495735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71EA8482-F287-47F3-8C15-54B7DAB1F973}"/>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190BF909-907E-4F00-A3B1-1094B9783EE0}"/>
              </a:ext>
            </a:extLst>
          </p:cNvPr>
          <p:cNvSpPr>
            <a:spLocks noGrp="1"/>
          </p:cNvSpPr>
          <p:nvPr>
            <p:ph type="body" sz="quarter" idx="24"/>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6B279F09-3895-4D03-B83C-9D1C7FF73BA9}"/>
              </a:ext>
            </a:extLst>
          </p:cNvPr>
          <p:cNvSpPr>
            <a:spLocks noGrp="1"/>
          </p:cNvSpPr>
          <p:nvPr>
            <p:ph type="body" sz="quarter" idx="25"/>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04D2CF98-695B-4276-ACC3-E83085DAC839}"/>
              </a:ext>
            </a:extLst>
          </p:cNvPr>
          <p:cNvSpPr>
            <a:spLocks noGrp="1"/>
          </p:cNvSpPr>
          <p:nvPr>
            <p:ph type="body" sz="quarter" idx="26"/>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FE0C7F26-73AC-4D91-A5D1-D3D41EDA4B27}"/>
              </a:ext>
            </a:extLst>
          </p:cNvPr>
          <p:cNvSpPr>
            <a:spLocks noGrp="1"/>
          </p:cNvSpPr>
          <p:nvPr>
            <p:ph type="body" sz="quarter" idx="27"/>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81CA9E5E-E172-4CFB-B1ED-33621455CE85}"/>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F9B9F2-5B2C-444F-B21A-02C8E377B2C0}"/>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557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2"/>
            <a:ext cx="4602480" cy="1637421"/>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76595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917451"/>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84170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3887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6109850"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b" anchorCtr="0"/>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1075304"/>
            <a:ext cx="5059680" cy="1098298"/>
          </a:xfrm>
          <a:prstGeom prst="rect">
            <a:avLst/>
          </a:prstGeom>
        </p:spPr>
        <p:txBody>
          <a:bodyPr vert="horz" lIns="0" tIns="0" rIns="0" bIns="0" rtlCol="0" anchor="ctr" anchorCtr="0">
            <a:noAutofit/>
          </a:bodyPr>
          <a:lstStyle>
            <a:lvl1pPr marL="0" algn="l" defTabSz="731520" rtl="0" eaLnBrk="1" latinLnBrk="0" hangingPunct="1">
              <a:lnSpc>
                <a:spcPct val="90000"/>
              </a:lnSpc>
              <a:spcBef>
                <a:spcPts val="96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740240" y="4027136"/>
            <a:ext cx="506211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731520" y="2427225"/>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2397757" y="3799837"/>
            <a:ext cx="995683" cy="5791202"/>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731520" y="2966721"/>
            <a:ext cx="5059680" cy="793611"/>
          </a:xfrm>
        </p:spPr>
        <p:txBody>
          <a:bodyPr/>
          <a:lstStyle>
            <a:lvl1pPr>
              <a:defRPr sz="5120" b="1">
                <a:solidFill>
                  <a:schemeClr val="accent1"/>
                </a:solidFill>
              </a:defRPr>
            </a:lvl1pPr>
            <a:lvl2pPr marL="731520"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731520" y="4293940"/>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731520" y="4833436"/>
            <a:ext cx="5059680" cy="793611"/>
          </a:xfrm>
        </p:spPr>
        <p:txBody>
          <a:bodyPr/>
          <a:lstStyle>
            <a:lvl1pPr>
              <a:defRPr sz="5120" b="1">
                <a:solidFill>
                  <a:schemeClr val="accent1"/>
                </a:solidFill>
              </a:defRPr>
            </a:lvl1pPr>
            <a:lvl2pPr marL="731520"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731521" y="6396987"/>
            <a:ext cx="490220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6685280" y="457200"/>
            <a:ext cx="7213600" cy="673608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322817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tyle 1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3565651"/>
            <a:ext cx="4328160" cy="1098298"/>
          </a:xfrm>
          <a:prstGeom prst="rect">
            <a:avLst/>
          </a:prstGeom>
        </p:spPr>
        <p:txBody>
          <a:bodyPr vert="horz" lIns="0" tIns="0" rIns="0" bIns="0" rtlCol="0" anchor="ctr" anchorCtr="0">
            <a:noAutofit/>
          </a:bodyPr>
          <a:lstStyle/>
          <a:p>
            <a:r>
              <a:rPr lang="en-US" dirty="0"/>
              <a:t>Click to edit Master title style</a:t>
            </a:r>
          </a:p>
        </p:txBody>
      </p:sp>
      <p:sp>
        <p:nvSpPr>
          <p:cNvPr id="5" name="Rectangle 4">
            <a:extLst>
              <a:ext uri="{FF2B5EF4-FFF2-40B4-BE49-F238E27FC236}">
                <a16:creationId xmlns:a16="http://schemas.microsoft.com/office/drawing/2014/main" id="{58600BA1-1381-49FC-A828-42455276F2EB}"/>
              </a:ext>
            </a:extLst>
          </p:cNvPr>
          <p:cNvSpPr/>
          <p:nvPr userDrawn="1"/>
        </p:nvSpPr>
        <p:spPr>
          <a:xfrm>
            <a:off x="5471161" y="0"/>
            <a:ext cx="9159240"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Content Placeholder 5">
            <a:extLst>
              <a:ext uri="{FF2B5EF4-FFF2-40B4-BE49-F238E27FC236}">
                <a16:creationId xmlns:a16="http://schemas.microsoft.com/office/drawing/2014/main" id="{C2B77B8C-870F-4C6B-90AA-FAE68B86E707}"/>
              </a:ext>
            </a:extLst>
          </p:cNvPr>
          <p:cNvSpPr>
            <a:spLocks noGrp="1"/>
          </p:cNvSpPr>
          <p:nvPr>
            <p:ph sz="quarter" idx="10" hasCustomPrompt="1"/>
          </p:nvPr>
        </p:nvSpPr>
        <p:spPr>
          <a:xfrm>
            <a:off x="5928361" y="457200"/>
            <a:ext cx="7970520" cy="6736080"/>
          </a:xfrm>
          <a:noFill/>
        </p:spPr>
        <p:txBody>
          <a:bodyPr tIns="1097280"/>
          <a:lstStyle>
            <a:lvl1pPr algn="ctr">
              <a:defRPr sz="2880" baseline="0"/>
            </a:lvl1pPr>
          </a:lstStyle>
          <a:p>
            <a:pPr lvl="0"/>
            <a:r>
              <a:rPr lang="en-US" dirty="0"/>
              <a:t>Click or tap icon below to insert: Table, Chart, Graphic, Image, Video, etc.</a:t>
            </a:r>
          </a:p>
        </p:txBody>
      </p:sp>
    </p:spTree>
    <p:extLst>
      <p:ext uri="{BB962C8B-B14F-4D97-AF65-F5344CB8AC3E}">
        <p14:creationId xmlns:p14="http://schemas.microsoft.com/office/powerpoint/2010/main" val="174469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5 0 L 8.33333E-7 0 " pathEditMode="relative" rAng="0" ptsTypes="AA">
                                      <p:cBhvr>
                                        <p:cTn id="8" dur="700" fill="hold"/>
                                        <p:tgtEl>
                                          <p:spTgt spid="5"/>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yle 2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731520" y="2156458"/>
            <a:ext cx="13167360" cy="472440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4975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ow it work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731520" y="2156458"/>
            <a:ext cx="13167360" cy="472440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402442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er solution architectur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2054710" y="457200"/>
            <a:ext cx="1184417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9464046" y="2156458"/>
            <a:ext cx="4434832" cy="4724400"/>
          </a:xfrm>
        </p:spPr>
        <p:txBody>
          <a:bodyPr tIns="182880" anchor="t" anchorCtr="0"/>
          <a:lstStyle>
            <a:lvl1pPr algn="ctr">
              <a:defRPr sz="2560"/>
            </a:lvl1pPr>
            <a:lvl2pPr>
              <a:defRPr sz="2240"/>
            </a:lvl2pPr>
            <a:lvl3pPr>
              <a:defRPr sz="1920"/>
            </a:lvl3pPr>
            <a:lvl4pPr>
              <a:defRPr sz="1760"/>
            </a:lvl4pPr>
            <a:lvl5pPr>
              <a:defRPr sz="1760"/>
            </a:lvl5pPr>
          </a:lstStyle>
          <a:p>
            <a:pPr lvl="0"/>
            <a:r>
              <a:rPr lang="en-US" dirty="0"/>
              <a:t>Brief description</a:t>
            </a:r>
          </a:p>
        </p:txBody>
      </p:sp>
      <p:sp>
        <p:nvSpPr>
          <p:cNvPr id="6" name="Picture Placeholder 5">
            <a:extLst>
              <a:ext uri="{FF2B5EF4-FFF2-40B4-BE49-F238E27FC236}">
                <a16:creationId xmlns:a16="http://schemas.microsoft.com/office/drawing/2014/main" id="{F12783F2-70EE-4F9A-9EE2-E0A3CE0F7751}"/>
              </a:ext>
            </a:extLst>
          </p:cNvPr>
          <p:cNvSpPr>
            <a:spLocks noGrp="1"/>
          </p:cNvSpPr>
          <p:nvPr>
            <p:ph type="pic" sz="quarter" idx="11" hasCustomPrompt="1"/>
          </p:nvPr>
        </p:nvSpPr>
        <p:spPr>
          <a:xfrm>
            <a:off x="731520" y="457200"/>
            <a:ext cx="1140461" cy="1098298"/>
          </a:xfrm>
        </p:spPr>
        <p:txBody>
          <a:bodyPr tIns="91440"/>
          <a:lstStyle>
            <a:lvl1pPr algn="ctr">
              <a:defRPr sz="2240"/>
            </a:lvl1pPr>
          </a:lstStyle>
          <a:p>
            <a:r>
              <a:rPr lang="en-US" dirty="0"/>
              <a:t>Logo</a:t>
            </a:r>
          </a:p>
        </p:txBody>
      </p:sp>
      <p:sp>
        <p:nvSpPr>
          <p:cNvPr id="8" name="Picture Placeholder 7">
            <a:extLst>
              <a:ext uri="{FF2B5EF4-FFF2-40B4-BE49-F238E27FC236}">
                <a16:creationId xmlns:a16="http://schemas.microsoft.com/office/drawing/2014/main" id="{7DF6C517-B5CA-467F-B729-3A17BDF4D9D9}"/>
              </a:ext>
            </a:extLst>
          </p:cNvPr>
          <p:cNvSpPr>
            <a:spLocks noGrp="1"/>
          </p:cNvSpPr>
          <p:nvPr>
            <p:ph type="pic" sz="quarter" idx="12" hasCustomPrompt="1"/>
          </p:nvPr>
        </p:nvSpPr>
        <p:spPr>
          <a:xfrm>
            <a:off x="487679" y="2156459"/>
            <a:ext cx="7927531" cy="4724397"/>
          </a:xfrm>
        </p:spPr>
        <p:txBody>
          <a:bodyPr tIns="182880"/>
          <a:lstStyle>
            <a:lvl1pPr algn="ctr">
              <a:defRPr/>
            </a:lvl1pPr>
          </a:lstStyle>
          <a:p>
            <a:r>
              <a:rPr lang="en-US" dirty="0"/>
              <a:t>Insert diagram of customer solution architecture</a:t>
            </a:r>
          </a:p>
        </p:txBody>
      </p:sp>
      <p:cxnSp>
        <p:nvCxnSpPr>
          <p:cNvPr id="10" name="Straight Connector 9">
            <a:extLst>
              <a:ext uri="{FF2B5EF4-FFF2-40B4-BE49-F238E27FC236}">
                <a16:creationId xmlns:a16="http://schemas.microsoft.com/office/drawing/2014/main" id="{DC767FEE-3864-4F42-A000-91B3C885F47F}"/>
              </a:ext>
            </a:extLst>
          </p:cNvPr>
          <p:cNvCxnSpPr>
            <a:cxnSpLocks/>
          </p:cNvCxnSpPr>
          <p:nvPr userDrawn="1"/>
        </p:nvCxnSpPr>
        <p:spPr>
          <a:xfrm>
            <a:off x="8939635" y="2500882"/>
            <a:ext cx="0" cy="4035552"/>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04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6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7193280"/>
            <a:ext cx="14630400" cy="103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7368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etting started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999744"/>
            <a:ext cx="13167360" cy="555754"/>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 Master title style</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731520" y="382589"/>
            <a:ext cx="7315200" cy="535531"/>
          </a:xfrm>
          <a:prstGeom prst="rect">
            <a:avLst/>
          </a:prstGeom>
          <a:noFill/>
        </p:spPr>
        <p:txBody>
          <a:bodyPr wrap="square" lIns="0">
            <a:spAutoFit/>
          </a:bodyPr>
          <a:lstStyle/>
          <a:p>
            <a:r>
              <a:rPr lang="en-US" sz="2880" dirty="0"/>
              <a:t>Get started with</a:t>
            </a:r>
            <a:endParaRPr lang="en-US" sz="4608" dirty="0"/>
          </a:p>
        </p:txBody>
      </p:sp>
      <p:sp>
        <p:nvSpPr>
          <p:cNvPr id="5" name="Rectangle 4">
            <a:extLst>
              <a:ext uri="{FF2B5EF4-FFF2-40B4-BE49-F238E27FC236}">
                <a16:creationId xmlns:a16="http://schemas.microsoft.com/office/drawing/2014/main" id="{4B850409-BF62-4543-8318-C1979F79B13F}"/>
              </a:ext>
            </a:extLst>
          </p:cNvPr>
          <p:cNvSpPr/>
          <p:nvPr userDrawn="1"/>
        </p:nvSpPr>
        <p:spPr>
          <a:xfrm>
            <a:off x="73151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2375896" y="4295932"/>
            <a:ext cx="879072"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731520"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518096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6825346" y="4295932"/>
            <a:ext cx="879072"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292608" rtlCol="0" anchor="ctr"/>
          <a:lstStyle/>
          <a:p>
            <a:endParaRPr lang="en-US" sz="176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5180968"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9630415"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11274802" y="4295932"/>
            <a:ext cx="879074"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9630414"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731521"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5180956"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9630414"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731520"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5180968"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9630414"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5411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ch resource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hasCustomPrompt="1"/>
          </p:nvPr>
        </p:nvSpPr>
        <p:spPr>
          <a:xfrm>
            <a:off x="731520" y="999744"/>
            <a:ext cx="13167360" cy="555754"/>
          </a:xfrm>
          <a:prstGeom prst="rect">
            <a:avLst/>
          </a:prstGeom>
        </p:spPr>
        <p:txBody>
          <a:bodyPr vert="horz" lIns="0" tIns="0" rIns="0" bIns="0" rtlCol="0" anchor="t" anchorCtr="0">
            <a:noAutofit/>
          </a:bodyPr>
          <a:lstStyle>
            <a:lvl1pPr>
              <a:defRPr b="1">
                <a:solidFill>
                  <a:schemeClr val="accent1"/>
                </a:solidFill>
              </a:defRPr>
            </a:lvl1pPr>
          </a:lstStyle>
          <a:p>
            <a:r>
              <a:rPr lang="en-US" dirty="0"/>
              <a:t>Videos and tutorials</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731520" y="382589"/>
            <a:ext cx="7315200" cy="801438"/>
          </a:xfrm>
          <a:prstGeom prst="rect">
            <a:avLst/>
          </a:prstGeom>
          <a:noFill/>
        </p:spPr>
        <p:txBody>
          <a:bodyPr wrap="square" lIns="0">
            <a:spAutoFit/>
          </a:bodyPr>
          <a:lstStyle/>
          <a:p>
            <a:r>
              <a:rPr lang="en-US" sz="4608" dirty="0"/>
              <a:t>Resources</a:t>
            </a:r>
          </a:p>
        </p:txBody>
      </p:sp>
      <p:sp>
        <p:nvSpPr>
          <p:cNvPr id="5" name="Rectangle 4">
            <a:extLst>
              <a:ext uri="{FF2B5EF4-FFF2-40B4-BE49-F238E27FC236}">
                <a16:creationId xmlns:a16="http://schemas.microsoft.com/office/drawing/2014/main" id="{4B850409-BF62-4543-8318-C1979F79B13F}"/>
              </a:ext>
            </a:extLst>
          </p:cNvPr>
          <p:cNvSpPr/>
          <p:nvPr userDrawn="1"/>
        </p:nvSpPr>
        <p:spPr>
          <a:xfrm>
            <a:off x="73151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2103219" y="4023255"/>
            <a:ext cx="1424427"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731520"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518096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6552667" y="4023254"/>
            <a:ext cx="1424430"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292608" rtlCol="0" anchor="ctr"/>
          <a:lstStyle/>
          <a:p>
            <a:endParaRPr lang="en-US" sz="176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5180968"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9630415"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11002121" y="4023252"/>
            <a:ext cx="1424434"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9630414"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731521"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5180956"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9630414"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731520"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5180968"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9630414"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1917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2" name="Title 1"/>
          <p:cNvSpPr>
            <a:spLocks noGrp="1"/>
          </p:cNvSpPr>
          <p:nvPr>
            <p:ph type="title" hasCustomPrompt="1"/>
          </p:nvPr>
        </p:nvSpPr>
        <p:spPr>
          <a:xfrm>
            <a:off x="731523" y="2849880"/>
            <a:ext cx="8473438" cy="1634490"/>
          </a:xfrm>
        </p:spPr>
        <p:txBody>
          <a:bodyPr anchor="b" anchorCtr="0">
            <a:noAutofit/>
          </a:bodyPr>
          <a:lstStyle>
            <a:lvl1pPr algn="l">
              <a:defRPr sz="6400" b="0" cap="none">
                <a:solidFill>
                  <a:schemeClr val="tx1"/>
                </a:solidFill>
                <a:latin typeface="Proxima Nova Extrabold" panose="02000506030000020004" pitchFamily="50" charset="0"/>
              </a:defRPr>
            </a:lvl1pPr>
          </a:lstStyle>
          <a:p>
            <a:r>
              <a:rPr lang="en-US" dirty="0"/>
              <a:t>Thank you!</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396777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63" Type="http://schemas.openxmlformats.org/officeDocument/2006/relationships/slideLayout" Target="../slideLayouts/slideLayout10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slideLayout" Target="../slideLayouts/slideLayout96.xml"/><Relationship Id="rId58" Type="http://schemas.openxmlformats.org/officeDocument/2006/relationships/slideLayout" Target="../slideLayouts/slideLayout101.xml"/><Relationship Id="rId66" Type="http://schemas.openxmlformats.org/officeDocument/2006/relationships/image" Target="../media/image1.png"/><Relationship Id="rId5" Type="http://schemas.openxmlformats.org/officeDocument/2006/relationships/slideLayout" Target="../slideLayouts/slideLayout48.xml"/><Relationship Id="rId61" Type="http://schemas.openxmlformats.org/officeDocument/2006/relationships/slideLayout" Target="../slideLayouts/slideLayout104.xml"/><Relationship Id="rId19" Type="http://schemas.openxmlformats.org/officeDocument/2006/relationships/slideLayout" Target="../slideLayouts/slideLayout6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56" Type="http://schemas.openxmlformats.org/officeDocument/2006/relationships/slideLayout" Target="../slideLayouts/slideLayout99.xml"/><Relationship Id="rId64" Type="http://schemas.openxmlformats.org/officeDocument/2006/relationships/slideLayout" Target="../slideLayouts/slideLayout107.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59" Type="http://schemas.openxmlformats.org/officeDocument/2006/relationships/slideLayout" Target="../slideLayouts/slideLayout102.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54" Type="http://schemas.openxmlformats.org/officeDocument/2006/relationships/slideLayout" Target="../slideLayouts/slideLayout97.xml"/><Relationship Id="rId62" Type="http://schemas.openxmlformats.org/officeDocument/2006/relationships/slideLayout" Target="../slideLayouts/slideLayout10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57" Type="http://schemas.openxmlformats.org/officeDocument/2006/relationships/slideLayout" Target="../slideLayouts/slideLayout100.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 Id="rId60" Type="http://schemas.openxmlformats.org/officeDocument/2006/relationships/slideLayout" Target="../slideLayouts/slideLayout103.xml"/><Relationship Id="rId65"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23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8" name="Picture 7">
            <a:extLst>
              <a:ext uri="{FF2B5EF4-FFF2-40B4-BE49-F238E27FC236}">
                <a16:creationId xmlns:a16="http://schemas.microsoft.com/office/drawing/2014/main" id="{774BE94A-4787-D944-B30A-A00B4D7F2559}"/>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2971923" y="7531058"/>
            <a:ext cx="1492250" cy="41910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8" r:id="rId25"/>
    <p:sldLayoutId id="2147483719" r:id="rId26"/>
    <p:sldLayoutId id="2147483720" r:id="rId27"/>
    <p:sldLayoutId id="2147483722" r:id="rId28"/>
    <p:sldLayoutId id="2147483723" r:id="rId29"/>
    <p:sldLayoutId id="2147483724"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457200"/>
            <a:ext cx="13167360" cy="109728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31520" y="1627303"/>
            <a:ext cx="13167360" cy="5565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endParaRPr lang="en-US" sz="128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8" name="Picture 7"/>
          <p:cNvPicPr>
            <a:picLocks noChangeAspect="1"/>
          </p:cNvPicPr>
          <p:nvPr userDrawn="1"/>
        </p:nvPicPr>
        <p:blipFill>
          <a:blip r:embed="rId66">
            <a:extLst>
              <a:ext uri="{28A0092B-C50C-407E-A947-70E740481C1C}">
                <a14:useLocalDpi xmlns:a14="http://schemas.microsoft.com/office/drawing/2010/main" val="0"/>
              </a:ext>
            </a:extLst>
          </a:blip>
          <a:stretch>
            <a:fillRect/>
          </a:stretch>
        </p:blipFill>
        <p:spPr>
          <a:xfrm>
            <a:off x="731521" y="7658389"/>
            <a:ext cx="1182162" cy="331920"/>
          </a:xfrm>
          <a:prstGeom prst="rect">
            <a:avLst/>
          </a:prstGeom>
        </p:spPr>
      </p:pic>
    </p:spTree>
    <p:extLst>
      <p:ext uri="{BB962C8B-B14F-4D97-AF65-F5344CB8AC3E}">
        <p14:creationId xmlns:p14="http://schemas.microsoft.com/office/powerpoint/2010/main" val="617405497"/>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 id="2147483788" r:id="rId49"/>
    <p:sldLayoutId id="2147483789" r:id="rId50"/>
    <p:sldLayoutId id="2147483790" r:id="rId51"/>
    <p:sldLayoutId id="2147483791" r:id="rId52"/>
    <p:sldLayoutId id="2147483792" r:id="rId53"/>
    <p:sldLayoutId id="2147483793" r:id="rId54"/>
    <p:sldLayoutId id="2147483794" r:id="rId55"/>
    <p:sldLayoutId id="2147483795" r:id="rId56"/>
    <p:sldLayoutId id="2147483796" r:id="rId57"/>
    <p:sldLayoutId id="2147483797" r:id="rId58"/>
    <p:sldLayoutId id="2147483798" r:id="rId59"/>
    <p:sldLayoutId id="2147483799" r:id="rId60"/>
    <p:sldLayoutId id="2147483800" r:id="rId61"/>
    <p:sldLayoutId id="2147483801" r:id="rId62"/>
    <p:sldLayoutId id="2147483802" r:id="rId63"/>
    <p:sldLayoutId id="2147483803"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p:titleStyle>
    <p:bodyStyle>
      <a:lvl1pPr marL="0" indent="0" algn="l" defTabSz="731520" rtl="0" eaLnBrk="1" latinLnBrk="0" hangingPunct="1">
        <a:lnSpc>
          <a:spcPct val="90000"/>
        </a:lnSpc>
        <a:spcBef>
          <a:spcPct val="20000"/>
        </a:spcBef>
        <a:buFontTx/>
        <a:buNone/>
        <a:defRPr sz="2880" b="0" i="0" kern="1200">
          <a:solidFill>
            <a:schemeClr val="tx1"/>
          </a:solidFill>
          <a:latin typeface="+mn-lt"/>
          <a:ea typeface="+mn-ea"/>
          <a:cs typeface="Amazon Ember Regular" charset="0"/>
        </a:defRPr>
      </a:lvl1pPr>
      <a:lvl2pPr marL="1188720" indent="-457200" algn="l" defTabSz="731520" rtl="0" eaLnBrk="1" latinLnBrk="0" hangingPunct="1">
        <a:lnSpc>
          <a:spcPct val="90000"/>
        </a:lnSpc>
        <a:spcBef>
          <a:spcPct val="20000"/>
        </a:spcBef>
        <a:buFont typeface="Arial"/>
        <a:buChar char="•"/>
        <a:defRPr sz="2560" b="0" i="0" kern="1200">
          <a:solidFill>
            <a:schemeClr val="tx1"/>
          </a:solidFill>
          <a:latin typeface="+mn-lt"/>
          <a:ea typeface="+mn-ea"/>
          <a:cs typeface="Amazon Ember Regular" charset="0"/>
        </a:defRPr>
      </a:lvl2pPr>
      <a:lvl3pPr marL="1828800" indent="-365760" algn="l" defTabSz="731520" rtl="0" eaLnBrk="1" latinLnBrk="0" hangingPunct="1">
        <a:lnSpc>
          <a:spcPct val="90000"/>
        </a:lnSpc>
        <a:spcBef>
          <a:spcPct val="20000"/>
        </a:spcBef>
        <a:buFont typeface="Arial"/>
        <a:buChar char="•"/>
        <a:defRPr sz="2240" b="0" i="0" kern="1200">
          <a:solidFill>
            <a:schemeClr val="tx1"/>
          </a:solidFill>
          <a:latin typeface="+mn-lt"/>
          <a:ea typeface="+mn-ea"/>
          <a:cs typeface="Amazon Ember Regular" charset="0"/>
        </a:defRPr>
      </a:lvl3pPr>
      <a:lvl4pPr marL="256032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4pPr>
      <a:lvl5pPr marL="329184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4.jpeg"/><Relationship Id="rId5" Type="http://schemas.openxmlformats.org/officeDocument/2006/relationships/image" Target="../media/image23.tiff"/><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image" Target="../media/image139.png"/><Relationship Id="rId299" Type="http://schemas.openxmlformats.org/officeDocument/2006/relationships/image" Target="../media/image320.png"/><Relationship Id="rId21" Type="http://schemas.openxmlformats.org/officeDocument/2006/relationships/image" Target="../media/image43.png"/><Relationship Id="rId63" Type="http://schemas.openxmlformats.org/officeDocument/2006/relationships/image" Target="../media/image85.png"/><Relationship Id="rId159" Type="http://schemas.openxmlformats.org/officeDocument/2006/relationships/image" Target="../media/image181.png"/><Relationship Id="rId170" Type="http://schemas.openxmlformats.org/officeDocument/2006/relationships/image" Target="../media/image192.png"/><Relationship Id="rId226" Type="http://schemas.openxmlformats.org/officeDocument/2006/relationships/image" Target="../media/image248.png"/><Relationship Id="rId268" Type="http://schemas.openxmlformats.org/officeDocument/2006/relationships/image" Target="../media/image290.png"/><Relationship Id="rId32" Type="http://schemas.openxmlformats.org/officeDocument/2006/relationships/image" Target="../media/image54.png"/><Relationship Id="rId74" Type="http://schemas.openxmlformats.org/officeDocument/2006/relationships/image" Target="../media/image96.png"/><Relationship Id="rId128" Type="http://schemas.openxmlformats.org/officeDocument/2006/relationships/image" Target="../media/image150.png"/><Relationship Id="rId5" Type="http://schemas.openxmlformats.org/officeDocument/2006/relationships/image" Target="../media/image27.png"/><Relationship Id="rId181" Type="http://schemas.openxmlformats.org/officeDocument/2006/relationships/image" Target="../media/image203.png"/><Relationship Id="rId237" Type="http://schemas.openxmlformats.org/officeDocument/2006/relationships/image" Target="../media/image259.png"/><Relationship Id="rId279" Type="http://schemas.openxmlformats.org/officeDocument/2006/relationships/image" Target="../media/image301.png"/><Relationship Id="rId43" Type="http://schemas.openxmlformats.org/officeDocument/2006/relationships/image" Target="../media/image65.png"/><Relationship Id="rId139" Type="http://schemas.openxmlformats.org/officeDocument/2006/relationships/image" Target="../media/image161.png"/><Relationship Id="rId290" Type="http://schemas.openxmlformats.org/officeDocument/2006/relationships/image" Target="../media/image311.png"/><Relationship Id="rId304" Type="http://schemas.microsoft.com/office/2007/relationships/hdphoto" Target="../media/hdphoto2.wdp"/><Relationship Id="rId85" Type="http://schemas.openxmlformats.org/officeDocument/2006/relationships/image" Target="../media/image107.png"/><Relationship Id="rId150" Type="http://schemas.openxmlformats.org/officeDocument/2006/relationships/image" Target="../media/image172.png"/><Relationship Id="rId192" Type="http://schemas.openxmlformats.org/officeDocument/2006/relationships/image" Target="../media/image214.png"/><Relationship Id="rId206" Type="http://schemas.openxmlformats.org/officeDocument/2006/relationships/image" Target="../media/image228.png"/><Relationship Id="rId248" Type="http://schemas.openxmlformats.org/officeDocument/2006/relationships/image" Target="../media/image270.png"/><Relationship Id="rId12" Type="http://schemas.openxmlformats.org/officeDocument/2006/relationships/image" Target="../media/image34.png"/><Relationship Id="rId108" Type="http://schemas.openxmlformats.org/officeDocument/2006/relationships/image" Target="../media/image130.png"/><Relationship Id="rId54" Type="http://schemas.openxmlformats.org/officeDocument/2006/relationships/image" Target="../media/image76.png"/><Relationship Id="rId96" Type="http://schemas.openxmlformats.org/officeDocument/2006/relationships/image" Target="../media/image118.png"/><Relationship Id="rId161" Type="http://schemas.openxmlformats.org/officeDocument/2006/relationships/image" Target="../media/image183.png"/><Relationship Id="rId217" Type="http://schemas.openxmlformats.org/officeDocument/2006/relationships/image" Target="../media/image239.png"/><Relationship Id="rId259" Type="http://schemas.openxmlformats.org/officeDocument/2006/relationships/image" Target="../media/image281.png"/><Relationship Id="rId23" Type="http://schemas.openxmlformats.org/officeDocument/2006/relationships/image" Target="../media/image45.png"/><Relationship Id="rId119" Type="http://schemas.openxmlformats.org/officeDocument/2006/relationships/image" Target="../media/image141.png"/><Relationship Id="rId270" Type="http://schemas.openxmlformats.org/officeDocument/2006/relationships/image" Target="../media/image292.png"/><Relationship Id="rId291" Type="http://schemas.openxmlformats.org/officeDocument/2006/relationships/image" Target="../media/image312.png"/><Relationship Id="rId305" Type="http://schemas.openxmlformats.org/officeDocument/2006/relationships/image" Target="../media/image324.png"/><Relationship Id="rId44" Type="http://schemas.openxmlformats.org/officeDocument/2006/relationships/image" Target="../media/image66.png"/><Relationship Id="rId65" Type="http://schemas.openxmlformats.org/officeDocument/2006/relationships/image" Target="../media/image87.png"/><Relationship Id="rId86" Type="http://schemas.openxmlformats.org/officeDocument/2006/relationships/image" Target="../media/image108.png"/><Relationship Id="rId130" Type="http://schemas.openxmlformats.org/officeDocument/2006/relationships/image" Target="../media/image152.png"/><Relationship Id="rId151" Type="http://schemas.openxmlformats.org/officeDocument/2006/relationships/image" Target="../media/image173.png"/><Relationship Id="rId172" Type="http://schemas.openxmlformats.org/officeDocument/2006/relationships/image" Target="../media/image194.png"/><Relationship Id="rId193" Type="http://schemas.openxmlformats.org/officeDocument/2006/relationships/image" Target="../media/image215.png"/><Relationship Id="rId207" Type="http://schemas.openxmlformats.org/officeDocument/2006/relationships/image" Target="../media/image229.png"/><Relationship Id="rId228" Type="http://schemas.openxmlformats.org/officeDocument/2006/relationships/image" Target="../media/image250.png"/><Relationship Id="rId249" Type="http://schemas.openxmlformats.org/officeDocument/2006/relationships/image" Target="../media/image271.png"/><Relationship Id="rId13" Type="http://schemas.openxmlformats.org/officeDocument/2006/relationships/image" Target="../media/image35.png"/><Relationship Id="rId109" Type="http://schemas.openxmlformats.org/officeDocument/2006/relationships/image" Target="../media/image131.png"/><Relationship Id="rId260" Type="http://schemas.openxmlformats.org/officeDocument/2006/relationships/image" Target="../media/image282.png"/><Relationship Id="rId281" Type="http://schemas.openxmlformats.org/officeDocument/2006/relationships/image" Target="../media/image303.png"/><Relationship Id="rId34" Type="http://schemas.openxmlformats.org/officeDocument/2006/relationships/image" Target="../media/image56.png"/><Relationship Id="rId55" Type="http://schemas.openxmlformats.org/officeDocument/2006/relationships/image" Target="../media/image77.png"/><Relationship Id="rId76" Type="http://schemas.openxmlformats.org/officeDocument/2006/relationships/image" Target="../media/image98.png"/><Relationship Id="rId97" Type="http://schemas.openxmlformats.org/officeDocument/2006/relationships/image" Target="../media/image119.png"/><Relationship Id="rId120" Type="http://schemas.openxmlformats.org/officeDocument/2006/relationships/image" Target="../media/image142.png"/><Relationship Id="rId141" Type="http://schemas.openxmlformats.org/officeDocument/2006/relationships/image" Target="../media/image163.png"/><Relationship Id="rId7" Type="http://schemas.openxmlformats.org/officeDocument/2006/relationships/image" Target="../media/image29.png"/><Relationship Id="rId162" Type="http://schemas.openxmlformats.org/officeDocument/2006/relationships/image" Target="../media/image184.png"/><Relationship Id="rId183" Type="http://schemas.openxmlformats.org/officeDocument/2006/relationships/image" Target="../media/image205.png"/><Relationship Id="rId218" Type="http://schemas.openxmlformats.org/officeDocument/2006/relationships/image" Target="../media/image240.png"/><Relationship Id="rId239" Type="http://schemas.openxmlformats.org/officeDocument/2006/relationships/image" Target="../media/image261.png"/><Relationship Id="rId250" Type="http://schemas.openxmlformats.org/officeDocument/2006/relationships/image" Target="../media/image272.png"/><Relationship Id="rId271" Type="http://schemas.openxmlformats.org/officeDocument/2006/relationships/image" Target="../media/image293.png"/><Relationship Id="rId292" Type="http://schemas.openxmlformats.org/officeDocument/2006/relationships/image" Target="../media/image313.png"/><Relationship Id="rId306" Type="http://schemas.microsoft.com/office/2007/relationships/hdphoto" Target="../media/hdphoto3.wdp"/><Relationship Id="rId24" Type="http://schemas.openxmlformats.org/officeDocument/2006/relationships/image" Target="../media/image46.png"/><Relationship Id="rId45" Type="http://schemas.openxmlformats.org/officeDocument/2006/relationships/image" Target="../media/image67.png"/><Relationship Id="rId66" Type="http://schemas.openxmlformats.org/officeDocument/2006/relationships/image" Target="../media/image88.png"/><Relationship Id="rId87" Type="http://schemas.openxmlformats.org/officeDocument/2006/relationships/image" Target="../media/image109.png"/><Relationship Id="rId110" Type="http://schemas.openxmlformats.org/officeDocument/2006/relationships/image" Target="../media/image132.png"/><Relationship Id="rId131" Type="http://schemas.openxmlformats.org/officeDocument/2006/relationships/image" Target="../media/image153.png"/><Relationship Id="rId152" Type="http://schemas.openxmlformats.org/officeDocument/2006/relationships/image" Target="../media/image174.png"/><Relationship Id="rId173" Type="http://schemas.openxmlformats.org/officeDocument/2006/relationships/image" Target="../media/image195.png"/><Relationship Id="rId194" Type="http://schemas.openxmlformats.org/officeDocument/2006/relationships/image" Target="../media/image216.png"/><Relationship Id="rId208" Type="http://schemas.openxmlformats.org/officeDocument/2006/relationships/image" Target="../media/image230.png"/><Relationship Id="rId229" Type="http://schemas.openxmlformats.org/officeDocument/2006/relationships/image" Target="../media/image251.png"/><Relationship Id="rId240" Type="http://schemas.openxmlformats.org/officeDocument/2006/relationships/image" Target="../media/image262.png"/><Relationship Id="rId261" Type="http://schemas.openxmlformats.org/officeDocument/2006/relationships/image" Target="../media/image283.png"/><Relationship Id="rId14" Type="http://schemas.openxmlformats.org/officeDocument/2006/relationships/image" Target="../media/image36.png"/><Relationship Id="rId35" Type="http://schemas.openxmlformats.org/officeDocument/2006/relationships/image" Target="../media/image57.png"/><Relationship Id="rId56" Type="http://schemas.openxmlformats.org/officeDocument/2006/relationships/image" Target="../media/image78.png"/><Relationship Id="rId77" Type="http://schemas.openxmlformats.org/officeDocument/2006/relationships/image" Target="../media/image99.png"/><Relationship Id="rId100" Type="http://schemas.openxmlformats.org/officeDocument/2006/relationships/image" Target="../media/image122.png"/><Relationship Id="rId282" Type="http://schemas.openxmlformats.org/officeDocument/2006/relationships/image" Target="../media/image304.png"/><Relationship Id="rId8" Type="http://schemas.openxmlformats.org/officeDocument/2006/relationships/image" Target="../media/image30.png"/><Relationship Id="rId98" Type="http://schemas.openxmlformats.org/officeDocument/2006/relationships/image" Target="../media/image120.png"/><Relationship Id="rId121" Type="http://schemas.openxmlformats.org/officeDocument/2006/relationships/image" Target="../media/image143.png"/><Relationship Id="rId142" Type="http://schemas.openxmlformats.org/officeDocument/2006/relationships/image" Target="../media/image164.png"/><Relationship Id="rId163" Type="http://schemas.openxmlformats.org/officeDocument/2006/relationships/image" Target="../media/image185.png"/><Relationship Id="rId184" Type="http://schemas.openxmlformats.org/officeDocument/2006/relationships/image" Target="../media/image206.png"/><Relationship Id="rId219" Type="http://schemas.openxmlformats.org/officeDocument/2006/relationships/image" Target="../media/image241.png"/><Relationship Id="rId230" Type="http://schemas.openxmlformats.org/officeDocument/2006/relationships/image" Target="../media/image252.png"/><Relationship Id="rId251" Type="http://schemas.openxmlformats.org/officeDocument/2006/relationships/image" Target="../media/image273.png"/><Relationship Id="rId25" Type="http://schemas.openxmlformats.org/officeDocument/2006/relationships/image" Target="../media/image47.png"/><Relationship Id="rId46" Type="http://schemas.openxmlformats.org/officeDocument/2006/relationships/image" Target="../media/image68.emf"/><Relationship Id="rId67" Type="http://schemas.openxmlformats.org/officeDocument/2006/relationships/image" Target="../media/image89.png"/><Relationship Id="rId272" Type="http://schemas.openxmlformats.org/officeDocument/2006/relationships/image" Target="../media/image294.png"/><Relationship Id="rId293" Type="http://schemas.openxmlformats.org/officeDocument/2006/relationships/image" Target="../media/image314.png"/><Relationship Id="rId307" Type="http://schemas.openxmlformats.org/officeDocument/2006/relationships/image" Target="../media/image325.png"/><Relationship Id="rId88" Type="http://schemas.openxmlformats.org/officeDocument/2006/relationships/image" Target="../media/image110.png"/><Relationship Id="rId111" Type="http://schemas.openxmlformats.org/officeDocument/2006/relationships/image" Target="../media/image133.png"/><Relationship Id="rId132" Type="http://schemas.openxmlformats.org/officeDocument/2006/relationships/image" Target="../media/image154.png"/><Relationship Id="rId153" Type="http://schemas.openxmlformats.org/officeDocument/2006/relationships/image" Target="../media/image175.png"/><Relationship Id="rId174" Type="http://schemas.openxmlformats.org/officeDocument/2006/relationships/image" Target="../media/image196.png"/><Relationship Id="rId195" Type="http://schemas.openxmlformats.org/officeDocument/2006/relationships/image" Target="../media/image217.png"/><Relationship Id="rId209" Type="http://schemas.openxmlformats.org/officeDocument/2006/relationships/image" Target="../media/image231.png"/><Relationship Id="rId220" Type="http://schemas.openxmlformats.org/officeDocument/2006/relationships/image" Target="../media/image242.png"/><Relationship Id="rId241" Type="http://schemas.openxmlformats.org/officeDocument/2006/relationships/image" Target="../media/image263.png"/><Relationship Id="rId15" Type="http://schemas.openxmlformats.org/officeDocument/2006/relationships/image" Target="../media/image37.png"/><Relationship Id="rId36" Type="http://schemas.openxmlformats.org/officeDocument/2006/relationships/image" Target="../media/image58.png"/><Relationship Id="rId57" Type="http://schemas.openxmlformats.org/officeDocument/2006/relationships/image" Target="../media/image79.png"/><Relationship Id="rId262" Type="http://schemas.openxmlformats.org/officeDocument/2006/relationships/image" Target="../media/image284.png"/><Relationship Id="rId283" Type="http://schemas.openxmlformats.org/officeDocument/2006/relationships/image" Target="../media/image305.svg"/><Relationship Id="rId78" Type="http://schemas.openxmlformats.org/officeDocument/2006/relationships/image" Target="../media/image100.png"/><Relationship Id="rId99" Type="http://schemas.openxmlformats.org/officeDocument/2006/relationships/image" Target="../media/image121.png"/><Relationship Id="rId101" Type="http://schemas.openxmlformats.org/officeDocument/2006/relationships/image" Target="../media/image123.png"/><Relationship Id="rId122" Type="http://schemas.openxmlformats.org/officeDocument/2006/relationships/image" Target="../media/image144.png"/><Relationship Id="rId143" Type="http://schemas.openxmlformats.org/officeDocument/2006/relationships/image" Target="../media/image165.png"/><Relationship Id="rId164" Type="http://schemas.openxmlformats.org/officeDocument/2006/relationships/image" Target="../media/image186.png"/><Relationship Id="rId185" Type="http://schemas.openxmlformats.org/officeDocument/2006/relationships/image" Target="../media/image207.png"/><Relationship Id="rId9" Type="http://schemas.openxmlformats.org/officeDocument/2006/relationships/image" Target="../media/image31.png"/><Relationship Id="rId210" Type="http://schemas.openxmlformats.org/officeDocument/2006/relationships/image" Target="../media/image232.png"/><Relationship Id="rId26" Type="http://schemas.openxmlformats.org/officeDocument/2006/relationships/image" Target="../media/image48.png"/><Relationship Id="rId231" Type="http://schemas.openxmlformats.org/officeDocument/2006/relationships/image" Target="../media/image253.png"/><Relationship Id="rId252" Type="http://schemas.openxmlformats.org/officeDocument/2006/relationships/image" Target="../media/image274.png"/><Relationship Id="rId273" Type="http://schemas.openxmlformats.org/officeDocument/2006/relationships/image" Target="../media/image295.png"/><Relationship Id="rId294" Type="http://schemas.openxmlformats.org/officeDocument/2006/relationships/image" Target="../media/image315.png"/><Relationship Id="rId308" Type="http://schemas.microsoft.com/office/2007/relationships/hdphoto" Target="../media/hdphoto4.wdp"/><Relationship Id="rId47" Type="http://schemas.openxmlformats.org/officeDocument/2006/relationships/image" Target="../media/image69.png"/><Relationship Id="rId68" Type="http://schemas.openxmlformats.org/officeDocument/2006/relationships/image" Target="../media/image90.png"/><Relationship Id="rId89" Type="http://schemas.openxmlformats.org/officeDocument/2006/relationships/image" Target="../media/image111.png"/><Relationship Id="rId112" Type="http://schemas.openxmlformats.org/officeDocument/2006/relationships/image" Target="../media/image134.png"/><Relationship Id="rId133" Type="http://schemas.openxmlformats.org/officeDocument/2006/relationships/image" Target="../media/image155.png"/><Relationship Id="rId154" Type="http://schemas.openxmlformats.org/officeDocument/2006/relationships/image" Target="../media/image176.png"/><Relationship Id="rId175" Type="http://schemas.openxmlformats.org/officeDocument/2006/relationships/image" Target="../media/image197.png"/><Relationship Id="rId196" Type="http://schemas.openxmlformats.org/officeDocument/2006/relationships/image" Target="../media/image218.png"/><Relationship Id="rId200" Type="http://schemas.openxmlformats.org/officeDocument/2006/relationships/image" Target="../media/image222.png"/><Relationship Id="rId16" Type="http://schemas.openxmlformats.org/officeDocument/2006/relationships/image" Target="../media/image38.png"/><Relationship Id="rId221" Type="http://schemas.openxmlformats.org/officeDocument/2006/relationships/image" Target="../media/image243.png"/><Relationship Id="rId242" Type="http://schemas.openxmlformats.org/officeDocument/2006/relationships/image" Target="../media/image264.png"/><Relationship Id="rId263" Type="http://schemas.openxmlformats.org/officeDocument/2006/relationships/image" Target="../media/image285.png"/><Relationship Id="rId284" Type="http://schemas.openxmlformats.org/officeDocument/2006/relationships/image" Target="../media/image305.png"/><Relationship Id="rId37" Type="http://schemas.openxmlformats.org/officeDocument/2006/relationships/image" Target="../media/image59.png"/><Relationship Id="rId58" Type="http://schemas.openxmlformats.org/officeDocument/2006/relationships/image" Target="../media/image80.png"/><Relationship Id="rId79" Type="http://schemas.openxmlformats.org/officeDocument/2006/relationships/image" Target="../media/image101.png"/><Relationship Id="rId102" Type="http://schemas.openxmlformats.org/officeDocument/2006/relationships/image" Target="../media/image124.png"/><Relationship Id="rId123" Type="http://schemas.openxmlformats.org/officeDocument/2006/relationships/image" Target="../media/image145.png"/><Relationship Id="rId144" Type="http://schemas.openxmlformats.org/officeDocument/2006/relationships/image" Target="../media/image166.png"/><Relationship Id="rId90" Type="http://schemas.openxmlformats.org/officeDocument/2006/relationships/image" Target="../media/image112.png"/><Relationship Id="rId165" Type="http://schemas.openxmlformats.org/officeDocument/2006/relationships/image" Target="../media/image187.png"/><Relationship Id="rId186" Type="http://schemas.openxmlformats.org/officeDocument/2006/relationships/image" Target="../media/image208.png"/><Relationship Id="rId211" Type="http://schemas.openxmlformats.org/officeDocument/2006/relationships/image" Target="../media/image233.png"/><Relationship Id="rId232" Type="http://schemas.openxmlformats.org/officeDocument/2006/relationships/image" Target="../media/image254.png"/><Relationship Id="rId253" Type="http://schemas.openxmlformats.org/officeDocument/2006/relationships/image" Target="../media/image275.png"/><Relationship Id="rId274" Type="http://schemas.openxmlformats.org/officeDocument/2006/relationships/image" Target="../media/image296.png"/><Relationship Id="rId295" Type="http://schemas.openxmlformats.org/officeDocument/2006/relationships/image" Target="../media/image316.png"/><Relationship Id="rId27" Type="http://schemas.openxmlformats.org/officeDocument/2006/relationships/image" Target="../media/image49.png"/><Relationship Id="rId48" Type="http://schemas.openxmlformats.org/officeDocument/2006/relationships/image" Target="../media/image70.png"/><Relationship Id="rId69" Type="http://schemas.openxmlformats.org/officeDocument/2006/relationships/image" Target="../media/image91.png"/><Relationship Id="rId113" Type="http://schemas.openxmlformats.org/officeDocument/2006/relationships/image" Target="../media/image135.png"/><Relationship Id="rId134" Type="http://schemas.openxmlformats.org/officeDocument/2006/relationships/image" Target="../media/image156.png"/><Relationship Id="rId80" Type="http://schemas.openxmlformats.org/officeDocument/2006/relationships/image" Target="../media/image102.png"/><Relationship Id="rId155" Type="http://schemas.openxmlformats.org/officeDocument/2006/relationships/image" Target="../media/image177.png"/><Relationship Id="rId176" Type="http://schemas.openxmlformats.org/officeDocument/2006/relationships/image" Target="../media/image198.png"/><Relationship Id="rId197" Type="http://schemas.openxmlformats.org/officeDocument/2006/relationships/image" Target="../media/image219.png"/><Relationship Id="rId201" Type="http://schemas.openxmlformats.org/officeDocument/2006/relationships/image" Target="../media/image223.png"/><Relationship Id="rId222" Type="http://schemas.openxmlformats.org/officeDocument/2006/relationships/image" Target="../media/image244.png"/><Relationship Id="rId243" Type="http://schemas.openxmlformats.org/officeDocument/2006/relationships/image" Target="../media/image265.png"/><Relationship Id="rId264" Type="http://schemas.openxmlformats.org/officeDocument/2006/relationships/image" Target="../media/image286.png"/><Relationship Id="rId285" Type="http://schemas.openxmlformats.org/officeDocument/2006/relationships/image" Target="../media/image306.png"/><Relationship Id="rId17" Type="http://schemas.openxmlformats.org/officeDocument/2006/relationships/image" Target="../media/image39.png"/><Relationship Id="rId38" Type="http://schemas.openxmlformats.org/officeDocument/2006/relationships/image" Target="../media/image60.png"/><Relationship Id="rId59" Type="http://schemas.openxmlformats.org/officeDocument/2006/relationships/image" Target="../media/image81.png"/><Relationship Id="rId103" Type="http://schemas.openxmlformats.org/officeDocument/2006/relationships/image" Target="../media/image125.png"/><Relationship Id="rId124" Type="http://schemas.openxmlformats.org/officeDocument/2006/relationships/image" Target="../media/image146.png"/><Relationship Id="rId70" Type="http://schemas.openxmlformats.org/officeDocument/2006/relationships/image" Target="../media/image92.png"/><Relationship Id="rId91" Type="http://schemas.openxmlformats.org/officeDocument/2006/relationships/image" Target="../media/image113.png"/><Relationship Id="rId145" Type="http://schemas.openxmlformats.org/officeDocument/2006/relationships/image" Target="../media/image167.png"/><Relationship Id="rId166" Type="http://schemas.openxmlformats.org/officeDocument/2006/relationships/image" Target="../media/image188.png"/><Relationship Id="rId187" Type="http://schemas.openxmlformats.org/officeDocument/2006/relationships/image" Target="../media/image209.png"/><Relationship Id="rId1" Type="http://schemas.openxmlformats.org/officeDocument/2006/relationships/slideLayout" Target="../slideLayouts/slideLayout28.xml"/><Relationship Id="rId212" Type="http://schemas.openxmlformats.org/officeDocument/2006/relationships/image" Target="../media/image234.png"/><Relationship Id="rId233" Type="http://schemas.openxmlformats.org/officeDocument/2006/relationships/image" Target="../media/image255.png"/><Relationship Id="rId254" Type="http://schemas.openxmlformats.org/officeDocument/2006/relationships/image" Target="../media/image276.png"/><Relationship Id="rId28" Type="http://schemas.openxmlformats.org/officeDocument/2006/relationships/image" Target="../media/image50.png"/><Relationship Id="rId49" Type="http://schemas.openxmlformats.org/officeDocument/2006/relationships/image" Target="../media/image71.png"/><Relationship Id="rId114" Type="http://schemas.openxmlformats.org/officeDocument/2006/relationships/image" Target="../media/image136.png"/><Relationship Id="rId275" Type="http://schemas.openxmlformats.org/officeDocument/2006/relationships/image" Target="../media/image297.png"/><Relationship Id="rId296" Type="http://schemas.openxmlformats.org/officeDocument/2006/relationships/image" Target="../media/image317.png"/><Relationship Id="rId300" Type="http://schemas.openxmlformats.org/officeDocument/2006/relationships/image" Target="../media/image321.png"/><Relationship Id="rId60" Type="http://schemas.openxmlformats.org/officeDocument/2006/relationships/image" Target="../media/image82.png"/><Relationship Id="rId81" Type="http://schemas.openxmlformats.org/officeDocument/2006/relationships/image" Target="../media/image103.png"/><Relationship Id="rId135" Type="http://schemas.openxmlformats.org/officeDocument/2006/relationships/image" Target="../media/image157.png"/><Relationship Id="rId156" Type="http://schemas.openxmlformats.org/officeDocument/2006/relationships/image" Target="../media/image178.png"/><Relationship Id="rId177" Type="http://schemas.openxmlformats.org/officeDocument/2006/relationships/image" Target="../media/image199.png"/><Relationship Id="rId198" Type="http://schemas.openxmlformats.org/officeDocument/2006/relationships/image" Target="../media/image220.png"/><Relationship Id="rId202" Type="http://schemas.openxmlformats.org/officeDocument/2006/relationships/image" Target="../media/image224.png"/><Relationship Id="rId223" Type="http://schemas.openxmlformats.org/officeDocument/2006/relationships/image" Target="../media/image245.png"/><Relationship Id="rId244" Type="http://schemas.openxmlformats.org/officeDocument/2006/relationships/image" Target="../media/image266.png"/><Relationship Id="rId18" Type="http://schemas.openxmlformats.org/officeDocument/2006/relationships/image" Target="../media/image40.png"/><Relationship Id="rId39" Type="http://schemas.openxmlformats.org/officeDocument/2006/relationships/image" Target="../media/image61.png"/><Relationship Id="rId265" Type="http://schemas.openxmlformats.org/officeDocument/2006/relationships/image" Target="../media/image287.png"/><Relationship Id="rId286" Type="http://schemas.openxmlformats.org/officeDocument/2006/relationships/image" Target="../media/image307.png"/><Relationship Id="rId50" Type="http://schemas.openxmlformats.org/officeDocument/2006/relationships/image" Target="../media/image72.png"/><Relationship Id="rId104" Type="http://schemas.openxmlformats.org/officeDocument/2006/relationships/image" Target="../media/image126.png"/><Relationship Id="rId125" Type="http://schemas.openxmlformats.org/officeDocument/2006/relationships/image" Target="../media/image147.png"/><Relationship Id="rId146" Type="http://schemas.openxmlformats.org/officeDocument/2006/relationships/image" Target="../media/image168.png"/><Relationship Id="rId167" Type="http://schemas.openxmlformats.org/officeDocument/2006/relationships/image" Target="../media/image189.png"/><Relationship Id="rId188" Type="http://schemas.openxmlformats.org/officeDocument/2006/relationships/image" Target="../media/image210.png"/><Relationship Id="rId71" Type="http://schemas.openxmlformats.org/officeDocument/2006/relationships/image" Target="../media/image93.png"/><Relationship Id="rId92" Type="http://schemas.openxmlformats.org/officeDocument/2006/relationships/image" Target="../media/image114.png"/><Relationship Id="rId213" Type="http://schemas.openxmlformats.org/officeDocument/2006/relationships/image" Target="../media/image235.png"/><Relationship Id="rId234" Type="http://schemas.openxmlformats.org/officeDocument/2006/relationships/image" Target="../media/image256.png"/><Relationship Id="rId2" Type="http://schemas.openxmlformats.org/officeDocument/2006/relationships/notesSlide" Target="../notesSlides/notesSlide7.xml"/><Relationship Id="rId29" Type="http://schemas.openxmlformats.org/officeDocument/2006/relationships/image" Target="../media/image51.png"/><Relationship Id="rId255" Type="http://schemas.openxmlformats.org/officeDocument/2006/relationships/image" Target="../media/image277.png"/><Relationship Id="rId276" Type="http://schemas.openxmlformats.org/officeDocument/2006/relationships/image" Target="../media/image298.png"/><Relationship Id="rId297" Type="http://schemas.openxmlformats.org/officeDocument/2006/relationships/image" Target="../media/image318.png"/><Relationship Id="rId40" Type="http://schemas.openxmlformats.org/officeDocument/2006/relationships/image" Target="../media/image62.png"/><Relationship Id="rId115" Type="http://schemas.openxmlformats.org/officeDocument/2006/relationships/image" Target="../media/image137.png"/><Relationship Id="rId136" Type="http://schemas.openxmlformats.org/officeDocument/2006/relationships/image" Target="../media/image158.png"/><Relationship Id="rId157" Type="http://schemas.openxmlformats.org/officeDocument/2006/relationships/image" Target="../media/image179.png"/><Relationship Id="rId178" Type="http://schemas.openxmlformats.org/officeDocument/2006/relationships/image" Target="../media/image200.png"/><Relationship Id="rId301" Type="http://schemas.openxmlformats.org/officeDocument/2006/relationships/image" Target="../media/image322.png"/><Relationship Id="rId61" Type="http://schemas.openxmlformats.org/officeDocument/2006/relationships/image" Target="../media/image83.png"/><Relationship Id="rId82" Type="http://schemas.openxmlformats.org/officeDocument/2006/relationships/image" Target="../media/image104.png"/><Relationship Id="rId199" Type="http://schemas.openxmlformats.org/officeDocument/2006/relationships/image" Target="../media/image221.png"/><Relationship Id="rId203" Type="http://schemas.openxmlformats.org/officeDocument/2006/relationships/image" Target="../media/image225.png"/><Relationship Id="rId19" Type="http://schemas.openxmlformats.org/officeDocument/2006/relationships/image" Target="../media/image41.png"/><Relationship Id="rId224" Type="http://schemas.openxmlformats.org/officeDocument/2006/relationships/image" Target="../media/image246.png"/><Relationship Id="rId245" Type="http://schemas.openxmlformats.org/officeDocument/2006/relationships/image" Target="../media/image267.png"/><Relationship Id="rId266" Type="http://schemas.openxmlformats.org/officeDocument/2006/relationships/image" Target="../media/image288.png"/><Relationship Id="rId287" Type="http://schemas.openxmlformats.org/officeDocument/2006/relationships/image" Target="../media/image308.png"/><Relationship Id="rId30" Type="http://schemas.openxmlformats.org/officeDocument/2006/relationships/image" Target="../media/image52.png"/><Relationship Id="rId105" Type="http://schemas.openxmlformats.org/officeDocument/2006/relationships/image" Target="../media/image127.png"/><Relationship Id="rId126" Type="http://schemas.openxmlformats.org/officeDocument/2006/relationships/image" Target="../media/image148.png"/><Relationship Id="rId147" Type="http://schemas.openxmlformats.org/officeDocument/2006/relationships/image" Target="../media/image169.png"/><Relationship Id="rId168" Type="http://schemas.openxmlformats.org/officeDocument/2006/relationships/image" Target="../media/image190.png"/><Relationship Id="rId51" Type="http://schemas.openxmlformats.org/officeDocument/2006/relationships/image" Target="../media/image73.png"/><Relationship Id="rId72" Type="http://schemas.openxmlformats.org/officeDocument/2006/relationships/image" Target="../media/image94.png"/><Relationship Id="rId93" Type="http://schemas.openxmlformats.org/officeDocument/2006/relationships/image" Target="../media/image115.png"/><Relationship Id="rId189" Type="http://schemas.openxmlformats.org/officeDocument/2006/relationships/image" Target="../media/image211.png"/><Relationship Id="rId3" Type="http://schemas.openxmlformats.org/officeDocument/2006/relationships/image" Target="../media/image25.png"/><Relationship Id="rId214" Type="http://schemas.openxmlformats.org/officeDocument/2006/relationships/image" Target="../media/image236.png"/><Relationship Id="rId235" Type="http://schemas.openxmlformats.org/officeDocument/2006/relationships/image" Target="../media/image257.png"/><Relationship Id="rId256" Type="http://schemas.openxmlformats.org/officeDocument/2006/relationships/image" Target="../media/image278.png"/><Relationship Id="rId277" Type="http://schemas.openxmlformats.org/officeDocument/2006/relationships/image" Target="../media/image299.png"/><Relationship Id="rId298" Type="http://schemas.openxmlformats.org/officeDocument/2006/relationships/image" Target="../media/image319.png"/><Relationship Id="rId116" Type="http://schemas.openxmlformats.org/officeDocument/2006/relationships/image" Target="../media/image138.png"/><Relationship Id="rId137" Type="http://schemas.openxmlformats.org/officeDocument/2006/relationships/image" Target="../media/image159.png"/><Relationship Id="rId158" Type="http://schemas.openxmlformats.org/officeDocument/2006/relationships/image" Target="../media/image180.png"/><Relationship Id="rId302" Type="http://schemas.microsoft.com/office/2007/relationships/hdphoto" Target="../media/hdphoto1.wdp"/><Relationship Id="rId20" Type="http://schemas.openxmlformats.org/officeDocument/2006/relationships/image" Target="../media/image42.png"/><Relationship Id="rId41" Type="http://schemas.openxmlformats.org/officeDocument/2006/relationships/image" Target="../media/image63.png"/><Relationship Id="rId62" Type="http://schemas.openxmlformats.org/officeDocument/2006/relationships/image" Target="../media/image84.png"/><Relationship Id="rId83" Type="http://schemas.openxmlformats.org/officeDocument/2006/relationships/image" Target="../media/image105.png"/><Relationship Id="rId179" Type="http://schemas.openxmlformats.org/officeDocument/2006/relationships/image" Target="../media/image201.png"/><Relationship Id="rId190" Type="http://schemas.openxmlformats.org/officeDocument/2006/relationships/image" Target="../media/image212.png"/><Relationship Id="rId204" Type="http://schemas.openxmlformats.org/officeDocument/2006/relationships/image" Target="../media/image226.png"/><Relationship Id="rId225" Type="http://schemas.openxmlformats.org/officeDocument/2006/relationships/image" Target="../media/image247.png"/><Relationship Id="rId246" Type="http://schemas.openxmlformats.org/officeDocument/2006/relationships/image" Target="../media/image268.png"/><Relationship Id="rId267" Type="http://schemas.openxmlformats.org/officeDocument/2006/relationships/image" Target="../media/image289.png"/><Relationship Id="rId288" Type="http://schemas.openxmlformats.org/officeDocument/2006/relationships/image" Target="../media/image309.png"/><Relationship Id="rId106" Type="http://schemas.openxmlformats.org/officeDocument/2006/relationships/image" Target="../media/image128.png"/><Relationship Id="rId127" Type="http://schemas.openxmlformats.org/officeDocument/2006/relationships/image" Target="../media/image149.png"/><Relationship Id="rId10" Type="http://schemas.openxmlformats.org/officeDocument/2006/relationships/image" Target="../media/image32.png"/><Relationship Id="rId31" Type="http://schemas.openxmlformats.org/officeDocument/2006/relationships/image" Target="../media/image53.png"/><Relationship Id="rId52" Type="http://schemas.openxmlformats.org/officeDocument/2006/relationships/image" Target="../media/image74.png"/><Relationship Id="rId73" Type="http://schemas.openxmlformats.org/officeDocument/2006/relationships/image" Target="../media/image95.png"/><Relationship Id="rId94" Type="http://schemas.openxmlformats.org/officeDocument/2006/relationships/image" Target="../media/image116.png"/><Relationship Id="rId148" Type="http://schemas.openxmlformats.org/officeDocument/2006/relationships/image" Target="../media/image170.png"/><Relationship Id="rId169" Type="http://schemas.openxmlformats.org/officeDocument/2006/relationships/image" Target="../media/image191.png"/><Relationship Id="rId4" Type="http://schemas.openxmlformats.org/officeDocument/2006/relationships/image" Target="../media/image26.png"/><Relationship Id="rId180" Type="http://schemas.openxmlformats.org/officeDocument/2006/relationships/image" Target="../media/image202.png"/><Relationship Id="rId215" Type="http://schemas.openxmlformats.org/officeDocument/2006/relationships/image" Target="../media/image237.png"/><Relationship Id="rId236" Type="http://schemas.openxmlformats.org/officeDocument/2006/relationships/image" Target="../media/image258.png"/><Relationship Id="rId257" Type="http://schemas.openxmlformats.org/officeDocument/2006/relationships/image" Target="../media/image279.png"/><Relationship Id="rId278" Type="http://schemas.openxmlformats.org/officeDocument/2006/relationships/image" Target="../media/image300.png"/><Relationship Id="rId303" Type="http://schemas.openxmlformats.org/officeDocument/2006/relationships/image" Target="../media/image323.png"/><Relationship Id="rId42" Type="http://schemas.openxmlformats.org/officeDocument/2006/relationships/image" Target="../media/image64.png"/><Relationship Id="rId84" Type="http://schemas.openxmlformats.org/officeDocument/2006/relationships/image" Target="../media/image106.png"/><Relationship Id="rId138" Type="http://schemas.openxmlformats.org/officeDocument/2006/relationships/image" Target="../media/image160.png"/><Relationship Id="rId191" Type="http://schemas.openxmlformats.org/officeDocument/2006/relationships/image" Target="../media/image213.png"/><Relationship Id="rId205" Type="http://schemas.openxmlformats.org/officeDocument/2006/relationships/image" Target="../media/image227.png"/><Relationship Id="rId247" Type="http://schemas.openxmlformats.org/officeDocument/2006/relationships/image" Target="../media/image269.png"/><Relationship Id="rId107" Type="http://schemas.openxmlformats.org/officeDocument/2006/relationships/image" Target="../media/image129.png"/><Relationship Id="rId289" Type="http://schemas.openxmlformats.org/officeDocument/2006/relationships/image" Target="../media/image310.png"/><Relationship Id="rId11" Type="http://schemas.openxmlformats.org/officeDocument/2006/relationships/image" Target="../media/image33.png"/><Relationship Id="rId53" Type="http://schemas.openxmlformats.org/officeDocument/2006/relationships/image" Target="../media/image75.png"/><Relationship Id="rId149" Type="http://schemas.openxmlformats.org/officeDocument/2006/relationships/image" Target="../media/image171.png"/><Relationship Id="rId95" Type="http://schemas.openxmlformats.org/officeDocument/2006/relationships/image" Target="../media/image117.png"/><Relationship Id="rId160" Type="http://schemas.openxmlformats.org/officeDocument/2006/relationships/image" Target="../media/image182.png"/><Relationship Id="rId216" Type="http://schemas.openxmlformats.org/officeDocument/2006/relationships/image" Target="../media/image238.png"/><Relationship Id="rId258" Type="http://schemas.openxmlformats.org/officeDocument/2006/relationships/image" Target="../media/image280.png"/><Relationship Id="rId22" Type="http://schemas.openxmlformats.org/officeDocument/2006/relationships/image" Target="../media/image44.png"/><Relationship Id="rId64" Type="http://schemas.openxmlformats.org/officeDocument/2006/relationships/image" Target="../media/image86.png"/><Relationship Id="rId118" Type="http://schemas.openxmlformats.org/officeDocument/2006/relationships/image" Target="../media/image140.png"/><Relationship Id="rId171" Type="http://schemas.openxmlformats.org/officeDocument/2006/relationships/image" Target="../media/image193.png"/><Relationship Id="rId227" Type="http://schemas.openxmlformats.org/officeDocument/2006/relationships/image" Target="../media/image249.png"/><Relationship Id="rId269" Type="http://schemas.openxmlformats.org/officeDocument/2006/relationships/image" Target="../media/image291.png"/><Relationship Id="rId33" Type="http://schemas.openxmlformats.org/officeDocument/2006/relationships/image" Target="../media/image55.png"/><Relationship Id="rId129" Type="http://schemas.openxmlformats.org/officeDocument/2006/relationships/image" Target="../media/image151.png"/><Relationship Id="rId280" Type="http://schemas.openxmlformats.org/officeDocument/2006/relationships/image" Target="../media/image302.png"/><Relationship Id="rId75" Type="http://schemas.openxmlformats.org/officeDocument/2006/relationships/image" Target="../media/image97.png"/><Relationship Id="rId140" Type="http://schemas.openxmlformats.org/officeDocument/2006/relationships/image" Target="../media/image162.png"/><Relationship Id="rId182" Type="http://schemas.openxmlformats.org/officeDocument/2006/relationships/image" Target="../media/image204.png"/><Relationship Id="rId6" Type="http://schemas.openxmlformats.org/officeDocument/2006/relationships/image" Target="../media/image28.png"/><Relationship Id="rId238" Type="http://schemas.openxmlformats.org/officeDocument/2006/relationships/image" Target="../media/image260.png"/></Relationships>
</file>

<file path=ppt/slides/_rels/slide1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1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1.jpg"/></Relationships>
</file>

<file path=ppt/slides/_rels/slide1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4.png"/><Relationship Id="rId4" Type="http://schemas.openxmlformats.org/officeDocument/2006/relationships/image" Target="../media/image333.jpg"/></Relationships>
</file>

<file path=ppt/slides/_rels/slide1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12.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18.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68.svg"/><Relationship Id="rId18" Type="http://schemas.openxmlformats.org/officeDocument/2006/relationships/image" Target="../media/image350.svg"/><Relationship Id="rId3" Type="http://schemas.openxmlformats.org/officeDocument/2006/relationships/image" Target="../media/image357.png"/><Relationship Id="rId21" Type="http://schemas.microsoft.com/office/2007/relationships/hdphoto" Target="../media/hdphoto7.wdp"/><Relationship Id="rId7" Type="http://schemas.openxmlformats.org/officeDocument/2006/relationships/image" Target="../media/image365.svg"/><Relationship Id="rId12" Type="http://schemas.openxmlformats.org/officeDocument/2006/relationships/image" Target="../media/image343.png"/><Relationship Id="rId17" Type="http://schemas.openxmlformats.org/officeDocument/2006/relationships/image" Target="../media/image344.png"/><Relationship Id="rId2" Type="http://schemas.openxmlformats.org/officeDocument/2006/relationships/notesSlide" Target="../notesSlides/notesSlide13.xml"/><Relationship Id="rId16" Type="http://schemas.openxmlformats.org/officeDocument/2006/relationships/image" Target="../media/image339.png"/><Relationship Id="rId20"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7.svg"/><Relationship Id="rId5" Type="http://schemas.openxmlformats.org/officeDocument/2006/relationships/image" Target="../media/image336.png"/><Relationship Id="rId15" Type="http://schemas.openxmlformats.org/officeDocument/2006/relationships/image" Target="../media/image338.png"/><Relationship Id="rId10" Type="http://schemas.openxmlformats.org/officeDocument/2006/relationships/image" Target="../media/image342.png"/><Relationship Id="rId19" Type="http://schemas.openxmlformats.org/officeDocument/2006/relationships/image" Target="../media/image359.png"/><Relationship Id="rId4" Type="http://schemas.openxmlformats.org/officeDocument/2006/relationships/image" Target="../media/image358.png"/><Relationship Id="rId9" Type="http://schemas.openxmlformats.org/officeDocument/2006/relationships/image" Target="../media/image366.svg"/><Relationship Id="rId14" Type="http://schemas.openxmlformats.org/officeDocument/2006/relationships/image" Target="../media/image337.png"/><Relationship Id="rId22" Type="http://schemas.openxmlformats.org/officeDocument/2006/relationships/image" Target="../media/image361.tiff"/></Relationships>
</file>

<file path=ppt/slides/_rels/slide19.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68.svg"/><Relationship Id="rId18" Type="http://schemas.openxmlformats.org/officeDocument/2006/relationships/image" Target="../media/image350.svg"/><Relationship Id="rId3" Type="http://schemas.openxmlformats.org/officeDocument/2006/relationships/image" Target="../media/image357.png"/><Relationship Id="rId21" Type="http://schemas.microsoft.com/office/2007/relationships/hdphoto" Target="../media/hdphoto7.wdp"/><Relationship Id="rId7" Type="http://schemas.openxmlformats.org/officeDocument/2006/relationships/image" Target="../media/image365.svg"/><Relationship Id="rId12" Type="http://schemas.openxmlformats.org/officeDocument/2006/relationships/image" Target="../media/image343.png"/><Relationship Id="rId17" Type="http://schemas.openxmlformats.org/officeDocument/2006/relationships/image" Target="../media/image344.png"/><Relationship Id="rId2" Type="http://schemas.openxmlformats.org/officeDocument/2006/relationships/notesSlide" Target="../notesSlides/notesSlide14.xml"/><Relationship Id="rId16" Type="http://schemas.openxmlformats.org/officeDocument/2006/relationships/image" Target="../media/image339.png"/><Relationship Id="rId20"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7.svg"/><Relationship Id="rId5" Type="http://schemas.openxmlformats.org/officeDocument/2006/relationships/image" Target="../media/image336.png"/><Relationship Id="rId15" Type="http://schemas.openxmlformats.org/officeDocument/2006/relationships/image" Target="../media/image338.png"/><Relationship Id="rId10" Type="http://schemas.openxmlformats.org/officeDocument/2006/relationships/image" Target="../media/image342.png"/><Relationship Id="rId19" Type="http://schemas.openxmlformats.org/officeDocument/2006/relationships/image" Target="../media/image359.png"/><Relationship Id="rId4" Type="http://schemas.openxmlformats.org/officeDocument/2006/relationships/image" Target="../media/image358.png"/><Relationship Id="rId9" Type="http://schemas.openxmlformats.org/officeDocument/2006/relationships/image" Target="../media/image366.svg"/><Relationship Id="rId14" Type="http://schemas.openxmlformats.org/officeDocument/2006/relationships/image" Target="../media/image337.png"/><Relationship Id="rId22" Type="http://schemas.openxmlformats.org/officeDocument/2006/relationships/image" Target="../media/image36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15.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68.svg"/><Relationship Id="rId18" Type="http://schemas.openxmlformats.org/officeDocument/2006/relationships/image" Target="../media/image350.svg"/><Relationship Id="rId3" Type="http://schemas.openxmlformats.org/officeDocument/2006/relationships/image" Target="../media/image357.png"/><Relationship Id="rId21" Type="http://schemas.microsoft.com/office/2007/relationships/hdphoto" Target="../media/hdphoto7.wdp"/><Relationship Id="rId7" Type="http://schemas.openxmlformats.org/officeDocument/2006/relationships/image" Target="../media/image365.svg"/><Relationship Id="rId12" Type="http://schemas.openxmlformats.org/officeDocument/2006/relationships/image" Target="../media/image343.png"/><Relationship Id="rId17" Type="http://schemas.openxmlformats.org/officeDocument/2006/relationships/image" Target="../media/image344.png"/><Relationship Id="rId2" Type="http://schemas.openxmlformats.org/officeDocument/2006/relationships/notesSlide" Target="../notesSlides/notesSlide16.xml"/><Relationship Id="rId16" Type="http://schemas.openxmlformats.org/officeDocument/2006/relationships/image" Target="../media/image339.png"/><Relationship Id="rId20"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7.svg"/><Relationship Id="rId5" Type="http://schemas.openxmlformats.org/officeDocument/2006/relationships/image" Target="../media/image336.png"/><Relationship Id="rId15" Type="http://schemas.openxmlformats.org/officeDocument/2006/relationships/image" Target="../media/image338.png"/><Relationship Id="rId10" Type="http://schemas.openxmlformats.org/officeDocument/2006/relationships/image" Target="../media/image342.png"/><Relationship Id="rId19" Type="http://schemas.openxmlformats.org/officeDocument/2006/relationships/image" Target="../media/image359.png"/><Relationship Id="rId4" Type="http://schemas.openxmlformats.org/officeDocument/2006/relationships/image" Target="../media/image358.png"/><Relationship Id="rId9" Type="http://schemas.openxmlformats.org/officeDocument/2006/relationships/image" Target="../media/image366.svg"/><Relationship Id="rId14" Type="http://schemas.openxmlformats.org/officeDocument/2006/relationships/image" Target="../media/image337.png"/><Relationship Id="rId22" Type="http://schemas.openxmlformats.org/officeDocument/2006/relationships/image" Target="../media/image361.tiff"/></Relationships>
</file>

<file path=ppt/slides/_rels/slide22.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17.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23.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18.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2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image" Target="../media/image374.png"/><Relationship Id="rId3" Type="http://schemas.openxmlformats.org/officeDocument/2006/relationships/image" Target="../media/image364.emf"/><Relationship Id="rId7" Type="http://schemas.openxmlformats.org/officeDocument/2006/relationships/image" Target="../media/image368.emf"/><Relationship Id="rId12" Type="http://schemas.openxmlformats.org/officeDocument/2006/relationships/image" Target="../media/image373.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367.emf"/><Relationship Id="rId11" Type="http://schemas.openxmlformats.org/officeDocument/2006/relationships/image" Target="../media/image372.png"/><Relationship Id="rId5" Type="http://schemas.openxmlformats.org/officeDocument/2006/relationships/image" Target="../media/image366.emf"/><Relationship Id="rId10" Type="http://schemas.openxmlformats.org/officeDocument/2006/relationships/image" Target="../media/image371.emf"/><Relationship Id="rId4" Type="http://schemas.openxmlformats.org/officeDocument/2006/relationships/image" Target="../media/image365.emf"/><Relationship Id="rId9" Type="http://schemas.openxmlformats.org/officeDocument/2006/relationships/image" Target="../media/image370.emf"/><Relationship Id="rId14" Type="http://schemas.openxmlformats.org/officeDocument/2006/relationships/image" Target="../media/image375.png"/></Relationships>
</file>

<file path=ppt/slides/_rels/slide29.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3" Type="http://schemas.openxmlformats.org/officeDocument/2006/relationships/image" Target="../media/image376.png"/><Relationship Id="rId7" Type="http://schemas.openxmlformats.org/officeDocument/2006/relationships/image" Target="../media/image380.png"/><Relationship Id="rId12" Type="http://schemas.openxmlformats.org/officeDocument/2006/relationships/image" Target="../media/image385.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379.png"/><Relationship Id="rId11" Type="http://schemas.openxmlformats.org/officeDocument/2006/relationships/image" Target="../media/image384.png"/><Relationship Id="rId5" Type="http://schemas.openxmlformats.org/officeDocument/2006/relationships/image" Target="../media/image37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image" Target="../media/image374.png"/><Relationship Id="rId3" Type="http://schemas.openxmlformats.org/officeDocument/2006/relationships/image" Target="../media/image364.emf"/><Relationship Id="rId7" Type="http://schemas.openxmlformats.org/officeDocument/2006/relationships/image" Target="../media/image368.emf"/><Relationship Id="rId12" Type="http://schemas.openxmlformats.org/officeDocument/2006/relationships/image" Target="../media/image373.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67.emf"/><Relationship Id="rId11" Type="http://schemas.openxmlformats.org/officeDocument/2006/relationships/image" Target="../media/image372.png"/><Relationship Id="rId5" Type="http://schemas.openxmlformats.org/officeDocument/2006/relationships/image" Target="../media/image366.emf"/><Relationship Id="rId10" Type="http://schemas.openxmlformats.org/officeDocument/2006/relationships/image" Target="../media/image371.emf"/><Relationship Id="rId4" Type="http://schemas.openxmlformats.org/officeDocument/2006/relationships/image" Target="../media/image365.emf"/><Relationship Id="rId9" Type="http://schemas.openxmlformats.org/officeDocument/2006/relationships/image" Target="../media/image370.emf"/><Relationship Id="rId14" Type="http://schemas.openxmlformats.org/officeDocument/2006/relationships/image" Target="../media/image375.png"/></Relationships>
</file>

<file path=ppt/slides/_rels/slide33.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3" Type="http://schemas.openxmlformats.org/officeDocument/2006/relationships/image" Target="../media/image376.png"/><Relationship Id="rId7" Type="http://schemas.openxmlformats.org/officeDocument/2006/relationships/image" Target="../media/image380.png"/><Relationship Id="rId12" Type="http://schemas.openxmlformats.org/officeDocument/2006/relationships/image" Target="../media/image385.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379.png"/><Relationship Id="rId11" Type="http://schemas.openxmlformats.org/officeDocument/2006/relationships/image" Target="../media/image384.png"/><Relationship Id="rId5" Type="http://schemas.openxmlformats.org/officeDocument/2006/relationships/image" Target="../media/image37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image" Target="../media/image374.png"/><Relationship Id="rId3" Type="http://schemas.openxmlformats.org/officeDocument/2006/relationships/image" Target="../media/image364.emf"/><Relationship Id="rId7" Type="http://schemas.openxmlformats.org/officeDocument/2006/relationships/image" Target="../media/image368.emf"/><Relationship Id="rId12" Type="http://schemas.openxmlformats.org/officeDocument/2006/relationships/image" Target="../media/image373.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367.emf"/><Relationship Id="rId11" Type="http://schemas.openxmlformats.org/officeDocument/2006/relationships/image" Target="../media/image372.png"/><Relationship Id="rId5" Type="http://schemas.openxmlformats.org/officeDocument/2006/relationships/image" Target="../media/image366.emf"/><Relationship Id="rId10" Type="http://schemas.openxmlformats.org/officeDocument/2006/relationships/image" Target="../media/image371.emf"/><Relationship Id="rId4" Type="http://schemas.openxmlformats.org/officeDocument/2006/relationships/image" Target="../media/image365.emf"/><Relationship Id="rId9" Type="http://schemas.openxmlformats.org/officeDocument/2006/relationships/image" Target="../media/image370.emf"/><Relationship Id="rId14" Type="http://schemas.openxmlformats.org/officeDocument/2006/relationships/image" Target="../media/image3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3" Type="http://schemas.openxmlformats.org/officeDocument/2006/relationships/image" Target="../media/image376.png"/><Relationship Id="rId7" Type="http://schemas.openxmlformats.org/officeDocument/2006/relationships/image" Target="../media/image380.png"/><Relationship Id="rId12" Type="http://schemas.openxmlformats.org/officeDocument/2006/relationships/image" Target="../media/image385.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379.png"/><Relationship Id="rId11" Type="http://schemas.openxmlformats.org/officeDocument/2006/relationships/image" Target="../media/image384.png"/><Relationship Id="rId5" Type="http://schemas.openxmlformats.org/officeDocument/2006/relationships/image" Target="../media/image37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xml"/><Relationship Id="rId1" Type="http://schemas.openxmlformats.org/officeDocument/2006/relationships/slideLayout" Target="../slideLayouts/slideLayout38.xml"/><Relationship Id="rId4" Type="http://schemas.openxmlformats.org/officeDocument/2006/relationships/image" Target="../media/image388.png"/></Relationships>
</file>

<file path=ppt/slides/_rels/slide43.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hyperlink" Target="https://docs.aws.amazon.com/comprehend/latest/dg/supported-languages.html" TargetMode="External"/><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40.xml"/><Relationship Id="rId1" Type="http://schemas.openxmlformats.org/officeDocument/2006/relationships/slideLayout" Target="../slideLayouts/slideLayout41.xml"/><Relationship Id="rId5" Type="http://schemas.microsoft.com/office/2007/relationships/hdphoto" Target="../media/hdphoto9.wdp"/><Relationship Id="rId4" Type="http://schemas.openxmlformats.org/officeDocument/2006/relationships/image" Target="../media/image391.png"/></Relationships>
</file>

<file path=ppt/slides/_rels/slide47.xml.rels><?xml version="1.0" encoding="UTF-8" standalone="yes"?>
<Relationships xmlns="http://schemas.openxmlformats.org/package/2006/relationships"><Relationship Id="rId8" Type="http://schemas.openxmlformats.org/officeDocument/2006/relationships/image" Target="../media/image397.jpg"/><Relationship Id="rId3" Type="http://schemas.openxmlformats.org/officeDocument/2006/relationships/image" Target="../media/image393.jpg"/><Relationship Id="rId7" Type="http://schemas.openxmlformats.org/officeDocument/2006/relationships/image" Target="../media/image396.jpg"/><Relationship Id="rId2" Type="http://schemas.openxmlformats.org/officeDocument/2006/relationships/image" Target="../media/image392.jpg"/><Relationship Id="rId1" Type="http://schemas.openxmlformats.org/officeDocument/2006/relationships/slideLayout" Target="../slideLayouts/slideLayout37.xml"/><Relationship Id="rId6" Type="http://schemas.openxmlformats.org/officeDocument/2006/relationships/image" Target="../media/image395.jpg"/><Relationship Id="rId5" Type="http://schemas.openxmlformats.org/officeDocument/2006/relationships/image" Target="../media/image383.png"/><Relationship Id="rId10" Type="http://schemas.openxmlformats.org/officeDocument/2006/relationships/image" Target="../media/image399.jpg"/><Relationship Id="rId4" Type="http://schemas.openxmlformats.org/officeDocument/2006/relationships/image" Target="../media/image394.jpg"/><Relationship Id="rId9" Type="http://schemas.openxmlformats.org/officeDocument/2006/relationships/image" Target="../media/image398.jpg"/></Relationships>
</file>

<file path=ppt/slides/_rels/slide48.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41.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49.xml.rels><?xml version="1.0" encoding="UTF-8" standalone="yes"?>
<Relationships xmlns="http://schemas.openxmlformats.org/package/2006/relationships"><Relationship Id="rId2" Type="http://schemas.openxmlformats.org/officeDocument/2006/relationships/hyperlink" Target="https://docs.aws.amazon.com/translate/latest/dg/what-is.html"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42.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image" Target="../media/image403.png"/><Relationship Id="rId5" Type="http://schemas.openxmlformats.org/officeDocument/2006/relationships/image" Target="../media/image402.png"/><Relationship Id="rId4" Type="http://schemas.microsoft.com/office/2007/relationships/hdphoto" Target="../media/hdphoto10.wdp"/></Relationships>
</file>

<file path=ppt/slides/_rels/slide5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5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49.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5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50.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51.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61.xml.rels><?xml version="1.0" encoding="UTF-8" standalone="yes"?>
<Relationships xmlns="http://schemas.openxmlformats.org/package/2006/relationships"><Relationship Id="rId3" Type="http://schemas.openxmlformats.org/officeDocument/2006/relationships/image" Target="../media/image406.tiff"/><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53.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63.xml.rels><?xml version="1.0" encoding="UTF-8" standalone="yes"?>
<Relationships xmlns="http://schemas.openxmlformats.org/package/2006/relationships"><Relationship Id="rId3" Type="http://schemas.openxmlformats.org/officeDocument/2006/relationships/hyperlink" Target="https://aws.amazon.com/kendra/connectors/" TargetMode="External"/><Relationship Id="rId2" Type="http://schemas.openxmlformats.org/officeDocument/2006/relationships/notesSlide" Target="../notesSlides/notesSlide54.xml"/><Relationship Id="rId1" Type="http://schemas.openxmlformats.org/officeDocument/2006/relationships/slideLayout" Target="../slideLayouts/slideLayout30.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8" Type="http://schemas.openxmlformats.org/officeDocument/2006/relationships/image" Target="../media/image413.tiff"/><Relationship Id="rId13" Type="http://schemas.openxmlformats.org/officeDocument/2006/relationships/image" Target="../media/image418.png"/><Relationship Id="rId18" Type="http://schemas.openxmlformats.org/officeDocument/2006/relationships/image" Target="../media/image421.tiff"/><Relationship Id="rId3" Type="http://schemas.openxmlformats.org/officeDocument/2006/relationships/image" Target="../media/image408.tiff"/><Relationship Id="rId7" Type="http://schemas.openxmlformats.org/officeDocument/2006/relationships/image" Target="../media/image412.tiff"/><Relationship Id="rId12" Type="http://schemas.openxmlformats.org/officeDocument/2006/relationships/image" Target="../media/image417.tiff"/><Relationship Id="rId17" Type="http://schemas.openxmlformats.org/officeDocument/2006/relationships/image" Target="../media/image420.png"/><Relationship Id="rId2" Type="http://schemas.openxmlformats.org/officeDocument/2006/relationships/notesSlide" Target="../notesSlides/notesSlide55.xml"/><Relationship Id="rId16" Type="http://schemas.openxmlformats.org/officeDocument/2006/relationships/image" Target="../media/image377.png"/><Relationship Id="rId20" Type="http://schemas.openxmlformats.org/officeDocument/2006/relationships/image" Target="../media/image437.svg"/><Relationship Id="rId1" Type="http://schemas.openxmlformats.org/officeDocument/2006/relationships/slideLayout" Target="../slideLayouts/slideLayout25.xml"/><Relationship Id="rId6" Type="http://schemas.openxmlformats.org/officeDocument/2006/relationships/image" Target="../media/image411.tiff"/><Relationship Id="rId11" Type="http://schemas.openxmlformats.org/officeDocument/2006/relationships/image" Target="../media/image416.tiff"/><Relationship Id="rId5" Type="http://schemas.openxmlformats.org/officeDocument/2006/relationships/image" Target="../media/image410.tiff"/><Relationship Id="rId15" Type="http://schemas.openxmlformats.org/officeDocument/2006/relationships/image" Target="../media/image419.png"/><Relationship Id="rId10" Type="http://schemas.openxmlformats.org/officeDocument/2006/relationships/image" Target="../media/image415.tiff"/><Relationship Id="rId19" Type="http://schemas.openxmlformats.org/officeDocument/2006/relationships/image" Target="../media/image422.png"/><Relationship Id="rId4" Type="http://schemas.openxmlformats.org/officeDocument/2006/relationships/image" Target="../media/image409.tiff"/><Relationship Id="rId9" Type="http://schemas.openxmlformats.org/officeDocument/2006/relationships/image" Target="../media/image414.tiff"/><Relationship Id="rId14" Type="http://schemas.microsoft.com/office/2007/relationships/hdphoto" Target="../media/hdphoto11.wdp"/></Relationships>
</file>

<file path=ppt/slides/_rels/slide6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56.xml"/><Relationship Id="rId1" Type="http://schemas.openxmlformats.org/officeDocument/2006/relationships/slideLayout" Target="../slideLayouts/slideLayout30.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58.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68.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2.xml"/><Relationship Id="rId5" Type="http://schemas.openxmlformats.org/officeDocument/2006/relationships/image" Target="../media/image426.png"/><Relationship Id="rId4" Type="http://schemas.openxmlformats.org/officeDocument/2006/relationships/image" Target="../media/image425.png"/></Relationships>
</file>

<file path=ppt/slides/_rels/slide69.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59.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430.png"/><Relationship Id="rId7" Type="http://schemas.openxmlformats.org/officeDocument/2006/relationships/image" Target="../media/image434.png"/><Relationship Id="rId2" Type="http://schemas.openxmlformats.org/officeDocument/2006/relationships/notesSlide" Target="../notesSlides/notesSlide65.xml"/><Relationship Id="rId1" Type="http://schemas.openxmlformats.org/officeDocument/2006/relationships/slideLayout" Target="../slideLayouts/slideLayout42.xml"/><Relationship Id="rId6" Type="http://schemas.openxmlformats.org/officeDocument/2006/relationships/image" Target="../media/image433.png"/><Relationship Id="rId5" Type="http://schemas.openxmlformats.org/officeDocument/2006/relationships/image" Target="../media/image432.png"/><Relationship Id="rId10" Type="http://schemas.openxmlformats.org/officeDocument/2006/relationships/image" Target="../media/image378.png"/><Relationship Id="rId4" Type="http://schemas.openxmlformats.org/officeDocument/2006/relationships/image" Target="../media/image431.png"/><Relationship Id="rId9" Type="http://schemas.openxmlformats.org/officeDocument/2006/relationships/image" Target="../media/image43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437.png"/><Relationship Id="rId7" Type="http://schemas.openxmlformats.org/officeDocument/2006/relationships/image" Target="../media/image432.png"/><Relationship Id="rId12" Type="http://schemas.openxmlformats.org/officeDocument/2006/relationships/image" Target="../media/image436.png"/><Relationship Id="rId2" Type="http://schemas.openxmlformats.org/officeDocument/2006/relationships/notesSlide" Target="../notesSlides/notesSlide67.xml"/><Relationship Id="rId1" Type="http://schemas.openxmlformats.org/officeDocument/2006/relationships/slideLayout" Target="../slideLayouts/slideLayout42.xml"/><Relationship Id="rId6" Type="http://schemas.openxmlformats.org/officeDocument/2006/relationships/image" Target="../media/image431.png"/><Relationship Id="rId11" Type="http://schemas.openxmlformats.org/officeDocument/2006/relationships/image" Target="../media/image439.png"/><Relationship Id="rId5" Type="http://schemas.openxmlformats.org/officeDocument/2006/relationships/image" Target="../media/image438.png"/><Relationship Id="rId10" Type="http://schemas.openxmlformats.org/officeDocument/2006/relationships/image" Target="../media/image430.png"/><Relationship Id="rId4" Type="http://schemas.openxmlformats.org/officeDocument/2006/relationships/image" Target="../media/image378.png"/><Relationship Id="rId9" Type="http://schemas.openxmlformats.org/officeDocument/2006/relationships/image" Target="../media/image434.png"/></Relationships>
</file>

<file path=ppt/slides/_rels/slide8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9.xml"/><Relationship Id="rId1" Type="http://schemas.openxmlformats.org/officeDocument/2006/relationships/slideLayout" Target="../slideLayouts/slideLayout4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83.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72.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86.xml.rels><?xml version="1.0" encoding="UTF-8" standalone="yes"?>
<Relationships xmlns="http://schemas.openxmlformats.org/package/2006/relationships"><Relationship Id="rId3" Type="http://schemas.openxmlformats.org/officeDocument/2006/relationships/image" Target="../media/image447.png"/><Relationship Id="rId7" Type="http://schemas.openxmlformats.org/officeDocument/2006/relationships/image" Target="../media/image450.png"/><Relationship Id="rId2" Type="http://schemas.openxmlformats.org/officeDocument/2006/relationships/notesSlide" Target="../notesSlides/notesSlide73.xml"/><Relationship Id="rId1" Type="http://schemas.openxmlformats.org/officeDocument/2006/relationships/slideLayout" Target="../slideLayouts/slideLayout26.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03.png"/></Relationships>
</file>

<file path=ppt/slides/_rels/slide87.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3.png"/><Relationship Id="rId18" Type="http://schemas.openxmlformats.org/officeDocument/2006/relationships/image" Target="../media/image346.png"/><Relationship Id="rId26" Type="http://schemas.microsoft.com/office/2007/relationships/hdphoto" Target="../media/hdphoto5.wdp"/><Relationship Id="rId3" Type="http://schemas.openxmlformats.org/officeDocument/2006/relationships/image" Target="../media/image336.png"/><Relationship Id="rId21" Type="http://schemas.openxmlformats.org/officeDocument/2006/relationships/image" Target="../media/image349.png"/><Relationship Id="rId7" Type="http://schemas.openxmlformats.org/officeDocument/2006/relationships/image" Target="../media/image340.png"/><Relationship Id="rId12" Type="http://schemas.openxmlformats.org/officeDocument/2006/relationships/image" Target="../media/image346.svg"/><Relationship Id="rId17" Type="http://schemas.openxmlformats.org/officeDocument/2006/relationships/image" Target="../media/image345.png"/><Relationship Id="rId25" Type="http://schemas.openxmlformats.org/officeDocument/2006/relationships/image" Target="../media/image353.png"/><Relationship Id="rId2" Type="http://schemas.openxmlformats.org/officeDocument/2006/relationships/notesSlide" Target="../notesSlides/notesSlide74.xml"/><Relationship Id="rId16" Type="http://schemas.openxmlformats.org/officeDocument/2006/relationships/image" Target="../media/image350.svg"/><Relationship Id="rId20" Type="http://schemas.openxmlformats.org/officeDocument/2006/relationships/image" Target="../media/image348.png"/><Relationship Id="rId29" Type="http://schemas.openxmlformats.org/officeDocument/2006/relationships/image" Target="../media/image356.png"/><Relationship Id="rId1" Type="http://schemas.openxmlformats.org/officeDocument/2006/relationships/slideLayout" Target="../slideLayouts/slideLayout104.xml"/><Relationship Id="rId6" Type="http://schemas.openxmlformats.org/officeDocument/2006/relationships/image" Target="../media/image339.png"/><Relationship Id="rId11" Type="http://schemas.openxmlformats.org/officeDocument/2006/relationships/image" Target="../media/image342.png"/><Relationship Id="rId24" Type="http://schemas.openxmlformats.org/officeDocument/2006/relationships/image" Target="../media/image352.png"/><Relationship Id="rId5" Type="http://schemas.openxmlformats.org/officeDocument/2006/relationships/image" Target="../media/image338.png"/><Relationship Id="rId15" Type="http://schemas.openxmlformats.org/officeDocument/2006/relationships/image" Target="../media/image344.png"/><Relationship Id="rId23" Type="http://schemas.openxmlformats.org/officeDocument/2006/relationships/image" Target="../media/image351.png"/><Relationship Id="rId28" Type="http://schemas.openxmlformats.org/officeDocument/2006/relationships/image" Target="../media/image355.png"/><Relationship Id="rId10" Type="http://schemas.openxmlformats.org/officeDocument/2006/relationships/image" Target="../media/image344.svg"/><Relationship Id="rId19" Type="http://schemas.openxmlformats.org/officeDocument/2006/relationships/image" Target="../media/image347.png"/><Relationship Id="rId4" Type="http://schemas.openxmlformats.org/officeDocument/2006/relationships/image" Target="../media/image337.png"/><Relationship Id="rId9" Type="http://schemas.openxmlformats.org/officeDocument/2006/relationships/image" Target="../media/image341.png"/><Relationship Id="rId14" Type="http://schemas.openxmlformats.org/officeDocument/2006/relationships/image" Target="../media/image348.svg"/><Relationship Id="rId22" Type="http://schemas.openxmlformats.org/officeDocument/2006/relationships/image" Target="../media/image350.png"/><Relationship Id="rId27" Type="http://schemas.openxmlformats.org/officeDocument/2006/relationships/image" Target="../media/image354.png"/><Relationship Id="rId30" Type="http://schemas.microsoft.com/office/2007/relationships/hdphoto" Target="../media/hdphoto6.wdp"/></Relationships>
</file>

<file path=ppt/slides/_rels/slide8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53.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tiff"/></Relationships>
</file>

<file path=ppt/slides/_rels/slide9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microsoft.com/office/2007/relationships/hdphoto" Target="../media/hdphoto12.wdp"/></Relationships>
</file>

<file path=ppt/slides/_rels/slide93.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96766" y="3421634"/>
            <a:ext cx="11719981" cy="1191259"/>
          </a:xfrm>
        </p:spPr>
        <p:txBody>
          <a:bodyPr/>
          <a:lstStyle/>
          <a:p>
            <a:r>
              <a:rPr lang="en-US" sz="5000" dirty="0"/>
              <a:t>Amazon Web Services AI/ML</a:t>
            </a:r>
          </a:p>
        </p:txBody>
      </p:sp>
      <p:sp>
        <p:nvSpPr>
          <p:cNvPr id="4" name="Text Placeholder 5">
            <a:extLst>
              <a:ext uri="{FF2B5EF4-FFF2-40B4-BE49-F238E27FC236}">
                <a16:creationId xmlns:a16="http://schemas.microsoft.com/office/drawing/2014/main" id="{614E6C78-FFC9-D340-B4BC-2074478990CC}"/>
              </a:ext>
            </a:extLst>
          </p:cNvPr>
          <p:cNvSpPr txBox="1">
            <a:spLocks/>
          </p:cNvSpPr>
          <p:nvPr/>
        </p:nvSpPr>
        <p:spPr>
          <a:xfrm>
            <a:off x="596765" y="4876800"/>
            <a:ext cx="11719981" cy="70535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64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3000" dirty="0"/>
              <a:t>Client Name</a:t>
            </a:r>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D86178-554C-7748-B665-F899CF482DBA}"/>
              </a:ext>
            </a:extLst>
          </p:cNvPr>
          <p:cNvSpPr txBox="1"/>
          <p:nvPr/>
        </p:nvSpPr>
        <p:spPr>
          <a:xfrm>
            <a:off x="0" y="435605"/>
            <a:ext cx="14630400" cy="507831"/>
          </a:xfrm>
          <a:prstGeom prst="rect">
            <a:avLst/>
          </a:prstGeom>
          <a:noFill/>
        </p:spPr>
        <p:txBody>
          <a:bodyPr wrap="square" rtlCol="0">
            <a:spAutoFit/>
          </a:bodyPr>
          <a:lstStyle/>
          <a:p>
            <a:pPr algn="ctr" defTabSz="1097197">
              <a:lnSpc>
                <a:spcPct val="90000"/>
              </a:lnSpc>
              <a:spcBef>
                <a:spcPct val="0"/>
              </a:spcBef>
              <a:defRPr/>
            </a:pPr>
            <a:r>
              <a:rPr lang="en-US" sz="3000" b="1" spc="480" dirty="0">
                <a:gradFill>
                  <a:gsLst>
                    <a:gs pos="0">
                      <a:srgbClr val="FFFFFF"/>
                    </a:gs>
                    <a:gs pos="100000">
                      <a:srgbClr val="FFFFFF"/>
                    </a:gs>
                  </a:gsLst>
                  <a:lin ang="5400000" scaled="0"/>
                </a:gradFill>
                <a:latin typeface="Amazon Ember"/>
                <a:ea typeface="Amazon Ember" panose="02000000000000000000" pitchFamily="2" charset="0"/>
                <a:cs typeface="Amazon Ember Cd RC" panose="020B0606020204020204" pitchFamily="34" charset="0"/>
              </a:rPr>
              <a:t>AMAZON’S MACHINE LEARNING INNOVATION</a:t>
            </a:r>
          </a:p>
        </p:txBody>
      </p:sp>
      <p:cxnSp>
        <p:nvCxnSpPr>
          <p:cNvPr id="8" name="Straight Connector 7">
            <a:extLst>
              <a:ext uri="{FF2B5EF4-FFF2-40B4-BE49-F238E27FC236}">
                <a16:creationId xmlns:a16="http://schemas.microsoft.com/office/drawing/2014/main" id="{49C769BC-86A6-704F-9D57-E949F192A88D}"/>
              </a:ext>
            </a:extLst>
          </p:cNvPr>
          <p:cNvCxnSpPr/>
          <p:nvPr/>
        </p:nvCxnSpPr>
        <p:spPr>
          <a:xfrm>
            <a:off x="6601968" y="1127760"/>
            <a:ext cx="14264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92099AC-77DE-024B-A7D3-3B3A03894E63}"/>
              </a:ext>
            </a:extLst>
          </p:cNvPr>
          <p:cNvPicPr>
            <a:picLocks noChangeAspect="1"/>
          </p:cNvPicPr>
          <p:nvPr/>
        </p:nvPicPr>
        <p:blipFill rotWithShape="1">
          <a:blip r:embed="rId3"/>
          <a:srcRect r="60737"/>
          <a:stretch/>
        </p:blipFill>
        <p:spPr>
          <a:xfrm>
            <a:off x="861571" y="2784506"/>
            <a:ext cx="3042970" cy="3047622"/>
          </a:xfrm>
          <a:prstGeom prst="rect">
            <a:avLst/>
          </a:prstGeom>
          <a:effectLst>
            <a:outerShdw blurRad="88900" dist="38100" dir="2700000" algn="ctr" rotWithShape="0">
              <a:srgbClr val="000000">
                <a:alpha val="30000"/>
              </a:srgbClr>
            </a:outerShdw>
          </a:effectLst>
        </p:spPr>
      </p:pic>
      <p:pic>
        <p:nvPicPr>
          <p:cNvPr id="9" name="Picture 8">
            <a:extLst>
              <a:ext uri="{FF2B5EF4-FFF2-40B4-BE49-F238E27FC236}">
                <a16:creationId xmlns:a16="http://schemas.microsoft.com/office/drawing/2014/main" id="{8AACA959-6DA7-FD44-A8F9-C423D119E6F1}"/>
              </a:ext>
            </a:extLst>
          </p:cNvPr>
          <p:cNvPicPr>
            <a:picLocks noChangeAspect="1"/>
          </p:cNvPicPr>
          <p:nvPr/>
        </p:nvPicPr>
        <p:blipFill rotWithShape="1">
          <a:blip r:embed="rId4"/>
          <a:srcRect l="50000" t="5133" r="2396" b="10137"/>
          <a:stretch/>
        </p:blipFill>
        <p:spPr>
          <a:xfrm>
            <a:off x="7402607" y="2812846"/>
            <a:ext cx="3015686" cy="3019285"/>
          </a:xfrm>
          <a:prstGeom prst="rect">
            <a:avLst/>
          </a:prstGeom>
          <a:effectLst>
            <a:outerShdw blurRad="88900" dist="38100" dir="2700000" algn="ctr" rotWithShape="0">
              <a:srgbClr val="000000">
                <a:alpha val="30000"/>
              </a:srgbClr>
            </a:outerShdw>
          </a:effectLst>
        </p:spPr>
      </p:pic>
      <p:pic>
        <p:nvPicPr>
          <p:cNvPr id="11" name="Picture 10">
            <a:extLst>
              <a:ext uri="{FF2B5EF4-FFF2-40B4-BE49-F238E27FC236}">
                <a16:creationId xmlns:a16="http://schemas.microsoft.com/office/drawing/2014/main" id="{134F0A31-3B6D-0542-974E-489C8210B146}"/>
              </a:ext>
            </a:extLst>
          </p:cNvPr>
          <p:cNvPicPr>
            <a:picLocks noChangeAspect="1"/>
          </p:cNvPicPr>
          <p:nvPr/>
        </p:nvPicPr>
        <p:blipFill rotWithShape="1">
          <a:blip r:embed="rId5"/>
          <a:srcRect l="26932" t="22953" r="29254"/>
          <a:stretch/>
        </p:blipFill>
        <p:spPr>
          <a:xfrm>
            <a:off x="10721255" y="2812846"/>
            <a:ext cx="3019282" cy="3019285"/>
          </a:xfrm>
          <a:prstGeom prst="rect">
            <a:avLst/>
          </a:prstGeom>
          <a:effectLst>
            <a:outerShdw blurRad="88900" dist="38100" dir="2700000" algn="ctr" rotWithShape="0">
              <a:srgbClr val="000000">
                <a:alpha val="30000"/>
              </a:srgbClr>
            </a:outerShdw>
          </a:effectLst>
        </p:spPr>
      </p:pic>
      <p:pic>
        <p:nvPicPr>
          <p:cNvPr id="1026" name="Picture 2" descr="Image result for images of amazon fulfillment centers"/>
          <p:cNvPicPr>
            <a:picLocks noChangeAspect="1" noChangeArrowheads="1"/>
          </p:cNvPicPr>
          <p:nvPr/>
        </p:nvPicPr>
        <p:blipFill rotWithShape="1">
          <a:blip r:embed="rId6">
            <a:extLst>
              <a:ext uri="{28A0092B-C50C-407E-A947-70E740481C1C}">
                <a14:useLocalDpi xmlns:a14="http://schemas.microsoft.com/office/drawing/2010/main" val="0"/>
              </a:ext>
            </a:extLst>
          </a:blip>
          <a:srcRect r="61269"/>
          <a:stretch/>
        </p:blipFill>
        <p:spPr bwMode="auto">
          <a:xfrm>
            <a:off x="4139077" y="2790762"/>
            <a:ext cx="3028992" cy="3041366"/>
          </a:xfrm>
          <a:prstGeom prst="rect">
            <a:avLst/>
          </a:prstGeom>
          <a:effectLst>
            <a:outerShdw blurRad="88900" dist="381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68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5.55556E-7 0.04598 L -5.55556E-7 4.19753E-6 " pathEditMode="relative" rAng="0" ptsTypes="AA">
                                      <p:cBhvr>
                                        <p:cTn id="9" dur="600" fill="hold"/>
                                        <p:tgtEl>
                                          <p:spTgt spid="6"/>
                                        </p:tgtEl>
                                        <p:attrNameLst>
                                          <p:attrName>ppt_x</p:attrName>
                                          <p:attrName>ppt_y</p:attrName>
                                        </p:attrNameLst>
                                      </p:cBhvr>
                                      <p:rCtr x="0" y="-2315"/>
                                    </p:animMotion>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10" presetClass="entr" presetSubtype="0" fill="hold" nodeType="withEffect">
                                  <p:stCondLst>
                                    <p:cond delay="8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80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8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8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D51221-D360-6448-BA09-CC814321A1C5}"/>
              </a:ext>
            </a:extLst>
          </p:cNvPr>
          <p:cNvSpPr txBox="1">
            <a:spLocks/>
          </p:cNvSpPr>
          <p:nvPr/>
        </p:nvSpPr>
        <p:spPr>
          <a:xfrm>
            <a:off x="3182112" y="2653081"/>
            <a:ext cx="8266176" cy="1066501"/>
          </a:xfrm>
          <a:prstGeom prst="rect">
            <a:avLst/>
          </a:prstGeom>
        </p:spPr>
        <p:txBody>
          <a:bodyPr vert="horz" lIns="146304" tIns="73152" rIns="146304" bIns="73152"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512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Our mission at AWS</a:t>
            </a:r>
          </a:p>
        </p:txBody>
      </p:sp>
      <p:sp>
        <p:nvSpPr>
          <p:cNvPr id="5" name="Rectangle 4">
            <a:extLst>
              <a:ext uri="{FF2B5EF4-FFF2-40B4-BE49-F238E27FC236}">
                <a16:creationId xmlns:a16="http://schemas.microsoft.com/office/drawing/2014/main" id="{330049DC-5EA9-5943-8117-1773CE6B878B}"/>
              </a:ext>
            </a:extLst>
          </p:cNvPr>
          <p:cNvSpPr/>
          <p:nvPr/>
        </p:nvSpPr>
        <p:spPr>
          <a:xfrm>
            <a:off x="2687695" y="4233899"/>
            <a:ext cx="9255013" cy="1274195"/>
          </a:xfrm>
          <a:prstGeom prst="rect">
            <a:avLst/>
          </a:prstGeom>
        </p:spPr>
        <p:txBody>
          <a:bodyPr wrap="square">
            <a:spAutoFit/>
          </a:bodyPr>
          <a:lstStyle/>
          <a:p>
            <a:pPr algn="ctr"/>
            <a:r>
              <a:rPr lang="en-US" sz="3840" dirty="0">
                <a:latin typeface="Amazon Ember" panose="02000000000000000000" pitchFamily="2" charset="0"/>
                <a:ea typeface="Amazon Ember" panose="02000000000000000000" pitchFamily="2" charset="0"/>
                <a:cs typeface="Amazon Ember Cd" panose="020B0606020204020204" pitchFamily="34" charset="0"/>
              </a:rPr>
              <a:t>Put machine learning in the </a:t>
            </a:r>
            <a:br>
              <a:rPr lang="en-US" sz="3840" dirty="0">
                <a:latin typeface="Amazon Ember" panose="02000000000000000000" pitchFamily="2" charset="0"/>
                <a:ea typeface="Amazon Ember" panose="02000000000000000000" pitchFamily="2" charset="0"/>
                <a:cs typeface="Amazon Ember Cd" panose="020B0606020204020204" pitchFamily="34" charset="0"/>
              </a:rPr>
            </a:br>
            <a:r>
              <a:rPr lang="en-US" sz="3840" dirty="0">
                <a:latin typeface="Amazon Ember" panose="02000000000000000000" pitchFamily="2" charset="0"/>
                <a:ea typeface="Amazon Ember" panose="02000000000000000000" pitchFamily="2" charset="0"/>
                <a:cs typeface="Amazon Ember Cd" panose="020B0606020204020204" pitchFamily="34" charset="0"/>
              </a:rPr>
              <a:t>hands of every developer</a:t>
            </a:r>
          </a:p>
        </p:txBody>
      </p:sp>
      <p:cxnSp>
        <p:nvCxnSpPr>
          <p:cNvPr id="6" name="Straight Connector 5">
            <a:extLst>
              <a:ext uri="{FF2B5EF4-FFF2-40B4-BE49-F238E27FC236}">
                <a16:creationId xmlns:a16="http://schemas.microsoft.com/office/drawing/2014/main" id="{AE97E56C-E5BE-8649-A68B-0AACD2AA032C}"/>
              </a:ext>
            </a:extLst>
          </p:cNvPr>
          <p:cNvCxnSpPr/>
          <p:nvPr/>
        </p:nvCxnSpPr>
        <p:spPr>
          <a:xfrm>
            <a:off x="3021288" y="3922549"/>
            <a:ext cx="8741664" cy="0"/>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06B5D17-884F-5D4D-ACEE-0D839B38E9BC}"/>
              </a:ext>
            </a:extLst>
          </p:cNvPr>
          <p:cNvSpPr txBox="1"/>
          <p:nvPr/>
        </p:nvSpPr>
        <p:spPr>
          <a:xfrm>
            <a:off x="8214852" y="7167716"/>
            <a:ext cx="184731" cy="538609"/>
          </a:xfrm>
          <a:prstGeom prst="rect">
            <a:avLst/>
          </a:prstGeom>
          <a:noFill/>
        </p:spPr>
        <p:txBody>
          <a:bodyPr wrap="none" rtlCol="0">
            <a:spAutoFit/>
          </a:bodyPr>
          <a:lstStyle/>
          <a:p>
            <a:pPr algn="l"/>
            <a:endParaRPr lang="en-LU" sz="29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921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8.64198E-7 L 0 0.06111 " pathEditMode="relative" rAng="0" ptsTypes="AA">
                                      <p:cBhvr>
                                        <p:cTn id="9" dur="500" spd="-100000" fill="hold"/>
                                        <p:tgtEl>
                                          <p:spTgt spid="4"/>
                                        </p:tgtEl>
                                        <p:attrNameLst>
                                          <p:attrName>ppt_x</p:attrName>
                                          <p:attrName>ppt_y</p:attrName>
                                        </p:attrNameLst>
                                      </p:cBhvr>
                                      <p:rCtr x="0" y="3056"/>
                                    </p:animMotion>
                                  </p:childTnLst>
                                </p:cTn>
                              </p:par>
                              <p:par>
                                <p:cTn id="10" presetID="22" presetClass="entr" presetSubtype="4"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4.4192E-6 -0.04494 L 4.4192E-6 -6.58193E-7 " pathEditMode="relative" rAng="0" ptsTypes="AA">
                                      <p:cBhvr>
                                        <p:cTn id="18" dur="600" fill="hold"/>
                                        <p:tgtEl>
                                          <p:spTgt spid="5"/>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7" name="Group 896">
            <a:extLst>
              <a:ext uri="{FF2B5EF4-FFF2-40B4-BE49-F238E27FC236}">
                <a16:creationId xmlns:a16="http://schemas.microsoft.com/office/drawing/2014/main" id="{A54B037E-4204-7F4E-8480-7339B2792F8E}"/>
              </a:ext>
            </a:extLst>
          </p:cNvPr>
          <p:cNvGrpSpPr/>
          <p:nvPr/>
        </p:nvGrpSpPr>
        <p:grpSpPr>
          <a:xfrm>
            <a:off x="279603" y="2609927"/>
            <a:ext cx="13988414" cy="3855064"/>
            <a:chOff x="868686" y="2593810"/>
            <a:chExt cx="46629565" cy="12850632"/>
          </a:xfrm>
        </p:grpSpPr>
        <p:grpSp>
          <p:nvGrpSpPr>
            <p:cNvPr id="898" name="Group 897">
              <a:extLst>
                <a:ext uri="{FF2B5EF4-FFF2-40B4-BE49-F238E27FC236}">
                  <a16:creationId xmlns:a16="http://schemas.microsoft.com/office/drawing/2014/main" id="{DE8E7FD6-52AB-4140-A6E3-A968AC8132D8}"/>
                </a:ext>
              </a:extLst>
            </p:cNvPr>
            <p:cNvGrpSpPr/>
            <p:nvPr/>
          </p:nvGrpSpPr>
          <p:grpSpPr>
            <a:xfrm>
              <a:off x="959987" y="5539525"/>
              <a:ext cx="46519404" cy="980984"/>
              <a:chOff x="959987" y="6134168"/>
              <a:chExt cx="46519404" cy="980984"/>
            </a:xfrm>
          </p:grpSpPr>
          <p:pic>
            <p:nvPicPr>
              <p:cNvPr id="1186" name="Picture 1185">
                <a:extLst>
                  <a:ext uri="{FF2B5EF4-FFF2-40B4-BE49-F238E27FC236}">
                    <a16:creationId xmlns:a16="http://schemas.microsoft.com/office/drawing/2014/main" id="{0680DDDC-270C-BA47-BA47-2549221F44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43267" y="6464542"/>
                <a:ext cx="1214704" cy="320236"/>
              </a:xfrm>
              <a:prstGeom prst="rect">
                <a:avLst/>
              </a:prstGeom>
            </p:spPr>
          </p:pic>
          <p:pic>
            <p:nvPicPr>
              <p:cNvPr id="1187" name="Picture 1186">
                <a:extLst>
                  <a:ext uri="{FF2B5EF4-FFF2-40B4-BE49-F238E27FC236}">
                    <a16:creationId xmlns:a16="http://schemas.microsoft.com/office/drawing/2014/main" id="{D59097C8-5593-A248-AC75-1CECCB165A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50687" y="6455348"/>
                <a:ext cx="1370937" cy="338624"/>
              </a:xfrm>
              <a:prstGeom prst="rect">
                <a:avLst/>
              </a:prstGeom>
            </p:spPr>
          </p:pic>
          <p:pic>
            <p:nvPicPr>
              <p:cNvPr id="1188" name="Picture 1187">
                <a:extLst>
                  <a:ext uri="{FF2B5EF4-FFF2-40B4-BE49-F238E27FC236}">
                    <a16:creationId xmlns:a16="http://schemas.microsoft.com/office/drawing/2014/main" id="{3B27168E-AF0B-5E4C-BDA7-53B4C9B949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03075" y="6433864"/>
                <a:ext cx="2307746" cy="381592"/>
              </a:xfrm>
              <a:prstGeom prst="rect">
                <a:avLst/>
              </a:prstGeom>
            </p:spPr>
          </p:pic>
          <p:pic>
            <p:nvPicPr>
              <p:cNvPr id="1189" name="Picture 1188">
                <a:extLst>
                  <a:ext uri="{FF2B5EF4-FFF2-40B4-BE49-F238E27FC236}">
                    <a16:creationId xmlns:a16="http://schemas.microsoft.com/office/drawing/2014/main" id="{32BB8FCA-E95F-C64C-B3D9-34F99CAE5A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239480" y="6508701"/>
                <a:ext cx="1310821" cy="231919"/>
              </a:xfrm>
              <a:prstGeom prst="rect">
                <a:avLst/>
              </a:prstGeom>
            </p:spPr>
          </p:pic>
          <p:pic>
            <p:nvPicPr>
              <p:cNvPr id="1190" name="Picture 1189">
                <a:extLst>
                  <a:ext uri="{FF2B5EF4-FFF2-40B4-BE49-F238E27FC236}">
                    <a16:creationId xmlns:a16="http://schemas.microsoft.com/office/drawing/2014/main" id="{D064F8FD-BCF3-6040-8F3F-5759E59758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400152" y="6308299"/>
                <a:ext cx="1757569" cy="632723"/>
              </a:xfrm>
              <a:prstGeom prst="rect">
                <a:avLst/>
              </a:prstGeom>
            </p:spPr>
          </p:pic>
          <p:pic>
            <p:nvPicPr>
              <p:cNvPr id="1191" name="Picture 1190">
                <a:extLst>
                  <a:ext uri="{FF2B5EF4-FFF2-40B4-BE49-F238E27FC236}">
                    <a16:creationId xmlns:a16="http://schemas.microsoft.com/office/drawing/2014/main" id="{23E23958-0507-8840-88B3-1C2D8B1BD3B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9987" y="6501704"/>
                <a:ext cx="1295153" cy="245913"/>
              </a:xfrm>
              <a:prstGeom prst="rect">
                <a:avLst/>
              </a:prstGeom>
            </p:spPr>
          </p:pic>
          <p:pic>
            <p:nvPicPr>
              <p:cNvPr id="1192" name="Picture 1191">
                <a:extLst>
                  <a:ext uri="{FF2B5EF4-FFF2-40B4-BE49-F238E27FC236}">
                    <a16:creationId xmlns:a16="http://schemas.microsoft.com/office/drawing/2014/main" id="{89DC3580-91DF-A646-80C6-9B0290CF666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78139" y="6183616"/>
                <a:ext cx="882092" cy="882088"/>
              </a:xfrm>
              <a:prstGeom prst="rect">
                <a:avLst/>
              </a:prstGeom>
            </p:spPr>
          </p:pic>
          <p:pic>
            <p:nvPicPr>
              <p:cNvPr id="1193" name="Picture 1192">
                <a:extLst>
                  <a:ext uri="{FF2B5EF4-FFF2-40B4-BE49-F238E27FC236}">
                    <a16:creationId xmlns:a16="http://schemas.microsoft.com/office/drawing/2014/main" id="{9BBA5F40-D57E-104E-AA7A-88C092FE306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68074" y="6258592"/>
                <a:ext cx="1587764" cy="732136"/>
              </a:xfrm>
              <a:prstGeom prst="rect">
                <a:avLst/>
              </a:prstGeom>
            </p:spPr>
          </p:pic>
          <p:pic>
            <p:nvPicPr>
              <p:cNvPr id="1194" name="Picture 1193">
                <a:extLst>
                  <a:ext uri="{FF2B5EF4-FFF2-40B4-BE49-F238E27FC236}">
                    <a16:creationId xmlns:a16="http://schemas.microsoft.com/office/drawing/2014/main" id="{80F0154B-EA0B-5F49-93A2-73F92BEBEC6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36864" y="6486299"/>
                <a:ext cx="1438244" cy="276722"/>
              </a:xfrm>
              <a:prstGeom prst="rect">
                <a:avLst/>
              </a:prstGeom>
            </p:spPr>
          </p:pic>
          <p:pic>
            <p:nvPicPr>
              <p:cNvPr id="1195" name="Picture 1194">
                <a:extLst>
                  <a:ext uri="{FF2B5EF4-FFF2-40B4-BE49-F238E27FC236}">
                    <a16:creationId xmlns:a16="http://schemas.microsoft.com/office/drawing/2014/main" id="{F2462457-AC5A-4F40-A5AA-6313C93A985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48804" y="6216695"/>
                <a:ext cx="1336369" cy="815930"/>
              </a:xfrm>
              <a:prstGeom prst="rect">
                <a:avLst/>
              </a:prstGeom>
            </p:spPr>
          </p:pic>
          <p:pic>
            <p:nvPicPr>
              <p:cNvPr id="1196" name="Picture 1195">
                <a:extLst>
                  <a:ext uri="{FF2B5EF4-FFF2-40B4-BE49-F238E27FC236}">
                    <a16:creationId xmlns:a16="http://schemas.microsoft.com/office/drawing/2014/main" id="{805F9E5E-8E08-634C-9A39-B282750722A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3158443" y="6475520"/>
                <a:ext cx="1554976" cy="298281"/>
              </a:xfrm>
              <a:prstGeom prst="rect">
                <a:avLst/>
              </a:prstGeom>
            </p:spPr>
          </p:pic>
          <p:pic>
            <p:nvPicPr>
              <p:cNvPr id="1197" name="Picture 1196">
                <a:extLst>
                  <a:ext uri="{FF2B5EF4-FFF2-40B4-BE49-F238E27FC236}">
                    <a16:creationId xmlns:a16="http://schemas.microsoft.com/office/drawing/2014/main" id="{4CAB5E27-43EA-3B42-A5DB-2D50590D3A8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8150937" y="6485683"/>
                <a:ext cx="1559172" cy="277954"/>
              </a:xfrm>
              <a:prstGeom prst="rect">
                <a:avLst/>
              </a:prstGeom>
            </p:spPr>
          </p:pic>
          <p:pic>
            <p:nvPicPr>
              <p:cNvPr id="1198" name="Picture 1197">
                <a:extLst>
                  <a:ext uri="{FF2B5EF4-FFF2-40B4-BE49-F238E27FC236}">
                    <a16:creationId xmlns:a16="http://schemas.microsoft.com/office/drawing/2014/main" id="{E29F6102-94D0-2940-9E0F-C8993FEE189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450109" y="6387473"/>
                <a:ext cx="1120958" cy="474375"/>
              </a:xfrm>
              <a:prstGeom prst="rect">
                <a:avLst/>
              </a:prstGeom>
            </p:spPr>
          </p:pic>
          <p:pic>
            <p:nvPicPr>
              <p:cNvPr id="1199" name="Picture 1198">
                <a:extLst>
                  <a:ext uri="{FF2B5EF4-FFF2-40B4-BE49-F238E27FC236}">
                    <a16:creationId xmlns:a16="http://schemas.microsoft.com/office/drawing/2014/main" id="{BBF3A313-A75A-0948-BE28-D33FF4B557C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3403787" y="6392334"/>
                <a:ext cx="1353356" cy="464653"/>
              </a:xfrm>
              <a:prstGeom prst="rect">
                <a:avLst/>
              </a:prstGeom>
            </p:spPr>
          </p:pic>
          <p:pic>
            <p:nvPicPr>
              <p:cNvPr id="1200" name="Picture 1199">
                <a:extLst>
                  <a:ext uri="{FF2B5EF4-FFF2-40B4-BE49-F238E27FC236}">
                    <a16:creationId xmlns:a16="http://schemas.microsoft.com/office/drawing/2014/main" id="{BF681D5B-C839-1746-AEFC-022850AE988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5406379" y="6335301"/>
                <a:ext cx="2073012" cy="578719"/>
              </a:xfrm>
              <a:prstGeom prst="rect">
                <a:avLst/>
              </a:prstGeom>
            </p:spPr>
          </p:pic>
          <p:pic>
            <p:nvPicPr>
              <p:cNvPr id="1201" name="Picture 1200">
                <a:extLst>
                  <a:ext uri="{FF2B5EF4-FFF2-40B4-BE49-F238E27FC236}">
                    <a16:creationId xmlns:a16="http://schemas.microsoft.com/office/drawing/2014/main" id="{A7ED8D5E-CAEE-9246-AD4E-BBEE6E583CB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8937984" y="6368053"/>
                <a:ext cx="1550175" cy="513214"/>
              </a:xfrm>
              <a:prstGeom prst="rect">
                <a:avLst/>
              </a:prstGeom>
            </p:spPr>
          </p:pic>
          <p:pic>
            <p:nvPicPr>
              <p:cNvPr id="1202" name="Picture 1201">
                <a:extLst>
                  <a:ext uri="{FF2B5EF4-FFF2-40B4-BE49-F238E27FC236}">
                    <a16:creationId xmlns:a16="http://schemas.microsoft.com/office/drawing/2014/main" id="{785E5059-7217-8248-96E7-72548AEBE8F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253197" y="6451636"/>
                <a:ext cx="1453989" cy="346048"/>
              </a:xfrm>
              <a:prstGeom prst="rect">
                <a:avLst/>
              </a:prstGeom>
            </p:spPr>
          </p:pic>
          <p:pic>
            <p:nvPicPr>
              <p:cNvPr id="1203" name="Picture 1202">
                <a:extLst>
                  <a:ext uri="{FF2B5EF4-FFF2-40B4-BE49-F238E27FC236}">
                    <a16:creationId xmlns:a16="http://schemas.microsoft.com/office/drawing/2014/main" id="{2C966C5E-38EA-984A-A43A-6BFB582A49B1}"/>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1181125" y="6403041"/>
                <a:ext cx="1284352" cy="443239"/>
              </a:xfrm>
              <a:prstGeom prst="rect">
                <a:avLst/>
              </a:prstGeom>
            </p:spPr>
          </p:pic>
          <p:pic>
            <p:nvPicPr>
              <p:cNvPr id="1204" name="Picture 1203">
                <a:extLst>
                  <a:ext uri="{FF2B5EF4-FFF2-40B4-BE49-F238E27FC236}">
                    <a16:creationId xmlns:a16="http://schemas.microsoft.com/office/drawing/2014/main" id="{83990A8B-91BA-744E-B4A8-51AF4199A85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7264033" y="6134168"/>
                <a:ext cx="980985" cy="980984"/>
              </a:xfrm>
              <a:prstGeom prst="rect">
                <a:avLst/>
              </a:prstGeom>
            </p:spPr>
          </p:pic>
          <p:pic>
            <p:nvPicPr>
              <p:cNvPr id="1205" name="Picture 1204">
                <a:extLst>
                  <a:ext uri="{FF2B5EF4-FFF2-40B4-BE49-F238E27FC236}">
                    <a16:creationId xmlns:a16="http://schemas.microsoft.com/office/drawing/2014/main" id="{299452E4-18E5-A543-B6C6-E4589FE87F1A}"/>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7914590" y="6461647"/>
                <a:ext cx="1433096" cy="326027"/>
              </a:xfrm>
              <a:prstGeom prst="rect">
                <a:avLst/>
              </a:prstGeom>
            </p:spPr>
          </p:pic>
          <p:pic>
            <p:nvPicPr>
              <p:cNvPr id="1206" name="Picture 1205">
                <a:extLst>
                  <a:ext uri="{FF2B5EF4-FFF2-40B4-BE49-F238E27FC236}">
                    <a16:creationId xmlns:a16="http://schemas.microsoft.com/office/drawing/2014/main" id="{FE714322-70DD-F946-AECD-263A3461D54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0040652" y="6447793"/>
                <a:ext cx="1437402" cy="353734"/>
              </a:xfrm>
              <a:prstGeom prst="rect">
                <a:avLst/>
              </a:prstGeom>
            </p:spPr>
          </p:pic>
          <p:pic>
            <p:nvPicPr>
              <p:cNvPr id="1207" name="Picture 1206">
                <a:extLst>
                  <a:ext uri="{FF2B5EF4-FFF2-40B4-BE49-F238E27FC236}">
                    <a16:creationId xmlns:a16="http://schemas.microsoft.com/office/drawing/2014/main" id="{C8089CC0-09A5-A844-B106-0E25180FA38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2171020" y="6506710"/>
                <a:ext cx="1375494" cy="235900"/>
              </a:xfrm>
              <a:prstGeom prst="rect">
                <a:avLst/>
              </a:prstGeom>
            </p:spPr>
          </p:pic>
        </p:grpSp>
        <p:grpSp>
          <p:nvGrpSpPr>
            <p:cNvPr id="899" name="Group 898">
              <a:extLst>
                <a:ext uri="{FF2B5EF4-FFF2-40B4-BE49-F238E27FC236}">
                  <a16:creationId xmlns:a16="http://schemas.microsoft.com/office/drawing/2014/main" id="{F78D365E-9996-2E4F-8262-8765F74A5924}"/>
                </a:ext>
              </a:extLst>
            </p:cNvPr>
            <p:cNvGrpSpPr/>
            <p:nvPr/>
          </p:nvGrpSpPr>
          <p:grpSpPr>
            <a:xfrm>
              <a:off x="917568" y="6432739"/>
              <a:ext cx="46550885" cy="889369"/>
              <a:chOff x="917568" y="7483047"/>
              <a:chExt cx="46550885" cy="889369"/>
            </a:xfrm>
          </p:grpSpPr>
          <p:pic>
            <p:nvPicPr>
              <p:cNvPr id="1164" name="Picture 1163">
                <a:extLst>
                  <a:ext uri="{FF2B5EF4-FFF2-40B4-BE49-F238E27FC236}">
                    <a16:creationId xmlns:a16="http://schemas.microsoft.com/office/drawing/2014/main" id="{BAB720BE-8A72-0F42-BA5F-594366AE6C8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5503339" y="7776826"/>
                <a:ext cx="1281316" cy="208851"/>
              </a:xfrm>
              <a:prstGeom prst="rect">
                <a:avLst/>
              </a:prstGeom>
            </p:spPr>
          </p:pic>
          <p:pic>
            <p:nvPicPr>
              <p:cNvPr id="1165" name="Picture 1164">
                <a:extLst>
                  <a:ext uri="{FF2B5EF4-FFF2-40B4-BE49-F238E27FC236}">
                    <a16:creationId xmlns:a16="http://schemas.microsoft.com/office/drawing/2014/main" id="{E2BFFF88-8B09-1949-85FF-C9D77F59154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648613" y="7636472"/>
                <a:ext cx="1625252" cy="489559"/>
              </a:xfrm>
              <a:prstGeom prst="rect">
                <a:avLst/>
              </a:prstGeom>
            </p:spPr>
          </p:pic>
          <p:pic>
            <p:nvPicPr>
              <p:cNvPr id="1166" name="Picture 1165">
                <a:extLst>
                  <a:ext uri="{FF2B5EF4-FFF2-40B4-BE49-F238E27FC236}">
                    <a16:creationId xmlns:a16="http://schemas.microsoft.com/office/drawing/2014/main" id="{FAE9D528-199E-2F48-BAC7-D25E843B15F0}"/>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0309541" y="7598983"/>
                <a:ext cx="1475300" cy="564536"/>
              </a:xfrm>
              <a:prstGeom prst="rect">
                <a:avLst/>
              </a:prstGeom>
            </p:spPr>
          </p:pic>
          <p:pic>
            <p:nvPicPr>
              <p:cNvPr id="1167" name="Picture 1166">
                <a:extLst>
                  <a:ext uri="{FF2B5EF4-FFF2-40B4-BE49-F238E27FC236}">
                    <a16:creationId xmlns:a16="http://schemas.microsoft.com/office/drawing/2014/main" id="{07A62F9D-705E-9C4B-AE37-4B097FF70551}"/>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018603" y="7646395"/>
                <a:ext cx="1490732" cy="469713"/>
              </a:xfrm>
              <a:prstGeom prst="rect">
                <a:avLst/>
              </a:prstGeom>
            </p:spPr>
          </p:pic>
          <p:pic>
            <p:nvPicPr>
              <p:cNvPr id="1168" name="Picture 1167">
                <a:extLst>
                  <a:ext uri="{FF2B5EF4-FFF2-40B4-BE49-F238E27FC236}">
                    <a16:creationId xmlns:a16="http://schemas.microsoft.com/office/drawing/2014/main" id="{246D0A4A-E00D-B646-AA7E-79AEC4682932}"/>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416462" y="7637686"/>
                <a:ext cx="1487413" cy="487130"/>
              </a:xfrm>
              <a:prstGeom prst="rect">
                <a:avLst/>
              </a:prstGeom>
            </p:spPr>
          </p:pic>
          <p:pic>
            <p:nvPicPr>
              <p:cNvPr id="1169" name="Picture 1168">
                <a:extLst>
                  <a:ext uri="{FF2B5EF4-FFF2-40B4-BE49-F238E27FC236}">
                    <a16:creationId xmlns:a16="http://schemas.microsoft.com/office/drawing/2014/main" id="{F71D9AA6-D657-4F4C-BEFD-F1694AAB9E2B}"/>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17568" y="7862060"/>
                <a:ext cx="1697040" cy="402161"/>
              </a:xfrm>
              <a:prstGeom prst="rect">
                <a:avLst/>
              </a:prstGeom>
            </p:spPr>
          </p:pic>
          <p:pic>
            <p:nvPicPr>
              <p:cNvPr id="1170" name="Picture 1169">
                <a:extLst>
                  <a:ext uri="{FF2B5EF4-FFF2-40B4-BE49-F238E27FC236}">
                    <a16:creationId xmlns:a16="http://schemas.microsoft.com/office/drawing/2014/main" id="{42BADC7A-86BB-EC46-98A7-795A9E7B620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6355432" y="7633927"/>
                <a:ext cx="1113021" cy="738489"/>
              </a:xfrm>
              <a:prstGeom prst="rect">
                <a:avLst/>
              </a:prstGeom>
            </p:spPr>
          </p:pic>
          <p:pic>
            <p:nvPicPr>
              <p:cNvPr id="1171" name="Picture 1170">
                <a:extLst>
                  <a:ext uri="{FF2B5EF4-FFF2-40B4-BE49-F238E27FC236}">
                    <a16:creationId xmlns:a16="http://schemas.microsoft.com/office/drawing/2014/main" id="{AA3D3C7F-0544-BE4C-B893-0A35D6273604}"/>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3538644" y="7681316"/>
                <a:ext cx="2072042" cy="399870"/>
              </a:xfrm>
              <a:prstGeom prst="rect">
                <a:avLst/>
              </a:prstGeom>
            </p:spPr>
          </p:pic>
          <p:pic>
            <p:nvPicPr>
              <p:cNvPr id="1172" name="Picture 1171">
                <a:extLst>
                  <a:ext uri="{FF2B5EF4-FFF2-40B4-BE49-F238E27FC236}">
                    <a16:creationId xmlns:a16="http://schemas.microsoft.com/office/drawing/2014/main" id="{354ACF95-FF3A-5B47-8CC4-2BF9F0DA52BC}"/>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23433473" y="7533404"/>
                <a:ext cx="1325128" cy="695694"/>
              </a:xfrm>
              <a:prstGeom prst="rect">
                <a:avLst/>
              </a:prstGeom>
            </p:spPr>
          </p:pic>
          <p:pic>
            <p:nvPicPr>
              <p:cNvPr id="1173" name="Picture 1172">
                <a:extLst>
                  <a:ext uri="{FF2B5EF4-FFF2-40B4-BE49-F238E27FC236}">
                    <a16:creationId xmlns:a16="http://schemas.microsoft.com/office/drawing/2014/main" id="{DC982049-D106-B147-A5F3-D73A21A1882A}"/>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41433168" y="7765253"/>
                <a:ext cx="1360738" cy="231996"/>
              </a:xfrm>
              <a:prstGeom prst="rect">
                <a:avLst/>
              </a:prstGeom>
            </p:spPr>
          </p:pic>
          <p:pic>
            <p:nvPicPr>
              <p:cNvPr id="1174" name="Picture 1173">
                <a:extLst>
                  <a:ext uri="{FF2B5EF4-FFF2-40B4-BE49-F238E27FC236}">
                    <a16:creationId xmlns:a16="http://schemas.microsoft.com/office/drawing/2014/main" id="{5376BEBB-C90D-8E46-A4BB-93274E0DC305}"/>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4467904" y="7669832"/>
                <a:ext cx="1640112" cy="422838"/>
              </a:xfrm>
              <a:prstGeom prst="rect">
                <a:avLst/>
              </a:prstGeom>
            </p:spPr>
          </p:pic>
          <p:pic>
            <p:nvPicPr>
              <p:cNvPr id="1175" name="Picture 1174">
                <a:extLst>
                  <a:ext uri="{FF2B5EF4-FFF2-40B4-BE49-F238E27FC236}">
                    <a16:creationId xmlns:a16="http://schemas.microsoft.com/office/drawing/2014/main" id="{EDF0CE2B-454A-BB44-A902-D134203D9DBF}"/>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35412197" y="7719368"/>
                <a:ext cx="1117004" cy="323767"/>
              </a:xfrm>
              <a:prstGeom prst="rect">
                <a:avLst/>
              </a:prstGeom>
            </p:spPr>
          </p:pic>
          <p:pic>
            <p:nvPicPr>
              <p:cNvPr id="1176" name="Picture 1175">
                <a:extLst>
                  <a:ext uri="{FF2B5EF4-FFF2-40B4-BE49-F238E27FC236}">
                    <a16:creationId xmlns:a16="http://schemas.microsoft.com/office/drawing/2014/main" id="{710F76B9-DCAF-E347-AEAF-4191D4939BF1}"/>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7273939" y="7711849"/>
                <a:ext cx="1468141" cy="338805"/>
              </a:xfrm>
              <a:prstGeom prst="rect">
                <a:avLst/>
              </a:prstGeom>
            </p:spPr>
          </p:pic>
          <p:pic>
            <p:nvPicPr>
              <p:cNvPr id="1177" name="Picture 1176">
                <a:extLst>
                  <a:ext uri="{FF2B5EF4-FFF2-40B4-BE49-F238E27FC236}">
                    <a16:creationId xmlns:a16="http://schemas.microsoft.com/office/drawing/2014/main" id="{99E870C9-2513-C045-A894-A1561DA6F32F}"/>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7529393" y="7720387"/>
                <a:ext cx="1366745" cy="321728"/>
              </a:xfrm>
              <a:prstGeom prst="rect">
                <a:avLst/>
              </a:prstGeom>
            </p:spPr>
          </p:pic>
          <p:pic>
            <p:nvPicPr>
              <p:cNvPr id="1178" name="Picture 1177">
                <a:extLst>
                  <a:ext uri="{FF2B5EF4-FFF2-40B4-BE49-F238E27FC236}">
                    <a16:creationId xmlns:a16="http://schemas.microsoft.com/office/drawing/2014/main" id="{5C843C71-FB22-BA45-B11C-7D241094AADD}"/>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9640876" y="7645012"/>
                <a:ext cx="1366745" cy="472478"/>
              </a:xfrm>
              <a:prstGeom prst="rect">
                <a:avLst/>
              </a:prstGeom>
            </p:spPr>
          </p:pic>
          <p:pic>
            <p:nvPicPr>
              <p:cNvPr id="1179" name="Picture 1178">
                <a:extLst>
                  <a:ext uri="{FF2B5EF4-FFF2-40B4-BE49-F238E27FC236}">
                    <a16:creationId xmlns:a16="http://schemas.microsoft.com/office/drawing/2014/main" id="{FBF569A9-7636-A74B-A324-7DC89C5202F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31752359" y="7694204"/>
                <a:ext cx="979761" cy="374095"/>
              </a:xfrm>
              <a:prstGeom prst="rect">
                <a:avLst/>
              </a:prstGeom>
            </p:spPr>
          </p:pic>
          <p:pic>
            <p:nvPicPr>
              <p:cNvPr id="1180" name="Picture 1179">
                <a:extLst>
                  <a:ext uri="{FF2B5EF4-FFF2-40B4-BE49-F238E27FC236}">
                    <a16:creationId xmlns:a16="http://schemas.microsoft.com/office/drawing/2014/main" id="{BD99D0C2-08C4-4E47-8879-D219BAB132C7}"/>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3476858" y="7812407"/>
                <a:ext cx="1190601" cy="137688"/>
              </a:xfrm>
              <a:prstGeom prst="rect">
                <a:avLst/>
              </a:prstGeom>
            </p:spPr>
          </p:pic>
          <p:pic>
            <p:nvPicPr>
              <p:cNvPr id="1181" name="Picture 1180">
                <a:extLst>
                  <a:ext uri="{FF2B5EF4-FFF2-40B4-BE49-F238E27FC236}">
                    <a16:creationId xmlns:a16="http://schemas.microsoft.com/office/drawing/2014/main" id="{89E43D0F-7583-FD4F-890A-48329001F370}"/>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9043215" y="7699947"/>
                <a:ext cx="1510876" cy="362608"/>
              </a:xfrm>
              <a:prstGeom prst="rect">
                <a:avLst/>
              </a:prstGeom>
            </p:spPr>
          </p:pic>
          <p:pic>
            <p:nvPicPr>
              <p:cNvPr id="1182" name="Picture 1181">
                <a:extLst>
                  <a:ext uri="{FF2B5EF4-FFF2-40B4-BE49-F238E27FC236}">
                    <a16:creationId xmlns:a16="http://schemas.microsoft.com/office/drawing/2014/main" id="{B84F1638-3C01-914E-84B4-23E6234882D6}"/>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21298829" y="7690140"/>
                <a:ext cx="1389906" cy="382222"/>
              </a:xfrm>
              <a:prstGeom prst="rect">
                <a:avLst/>
              </a:prstGeom>
            </p:spPr>
          </p:pic>
          <p:pic>
            <p:nvPicPr>
              <p:cNvPr id="1183" name="Picture 1182">
                <a:extLst>
                  <a:ext uri="{FF2B5EF4-FFF2-40B4-BE49-F238E27FC236}">
                    <a16:creationId xmlns:a16="http://schemas.microsoft.com/office/drawing/2014/main" id="{FF5DC274-91D7-D946-BCE6-A80C26B867F3}"/>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39486818" y="7714227"/>
                <a:ext cx="1201612" cy="334049"/>
              </a:xfrm>
              <a:prstGeom prst="rect">
                <a:avLst/>
              </a:prstGeom>
            </p:spPr>
          </p:pic>
          <p:pic>
            <p:nvPicPr>
              <p:cNvPr id="1184" name="Picture 1183">
                <a:extLst>
                  <a:ext uri="{FF2B5EF4-FFF2-40B4-BE49-F238E27FC236}">
                    <a16:creationId xmlns:a16="http://schemas.microsoft.com/office/drawing/2014/main" id="{9FDB146C-F8F3-6E43-A4E5-27A270C59258}"/>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16852754" y="7757281"/>
                <a:ext cx="1445723" cy="247940"/>
              </a:xfrm>
              <a:prstGeom prst="rect">
                <a:avLst/>
              </a:prstGeom>
            </p:spPr>
          </p:pic>
          <p:pic>
            <p:nvPicPr>
              <p:cNvPr id="1185" name="Picture 1184">
                <a:extLst>
                  <a:ext uri="{FF2B5EF4-FFF2-40B4-BE49-F238E27FC236}">
                    <a16:creationId xmlns:a16="http://schemas.microsoft.com/office/drawing/2014/main" id="{F29DA630-E326-5042-A894-FD193CB0D1C9}"/>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2695851" y="7483047"/>
                <a:ext cx="1027315" cy="796408"/>
              </a:xfrm>
              <a:prstGeom prst="rect">
                <a:avLst/>
              </a:prstGeom>
            </p:spPr>
          </p:pic>
        </p:grpSp>
        <p:grpSp>
          <p:nvGrpSpPr>
            <p:cNvPr id="900" name="Group 899">
              <a:extLst>
                <a:ext uri="{FF2B5EF4-FFF2-40B4-BE49-F238E27FC236}">
                  <a16:creationId xmlns:a16="http://schemas.microsoft.com/office/drawing/2014/main" id="{98B112A3-6FAF-D94E-AFD0-BC1706DF2497}"/>
                </a:ext>
              </a:extLst>
            </p:cNvPr>
            <p:cNvGrpSpPr/>
            <p:nvPr/>
          </p:nvGrpSpPr>
          <p:grpSpPr>
            <a:xfrm>
              <a:off x="868686" y="4470172"/>
              <a:ext cx="46601477" cy="906944"/>
              <a:chOff x="868686" y="5155972"/>
              <a:chExt cx="46601477" cy="906944"/>
            </a:xfrm>
          </p:grpSpPr>
          <p:pic>
            <p:nvPicPr>
              <p:cNvPr id="1141" name="Picture 1140">
                <a:extLst>
                  <a:ext uri="{FF2B5EF4-FFF2-40B4-BE49-F238E27FC236}">
                    <a16:creationId xmlns:a16="http://schemas.microsoft.com/office/drawing/2014/main" id="{C1298550-6569-C042-97E8-4285712FC231}"/>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2506732" y="5155972"/>
                <a:ext cx="1019230" cy="906944"/>
              </a:xfrm>
              <a:prstGeom prst="rect">
                <a:avLst/>
              </a:prstGeom>
            </p:spPr>
          </p:pic>
          <p:pic>
            <p:nvPicPr>
              <p:cNvPr id="1142" name="Picture 1141">
                <a:extLst>
                  <a:ext uri="{FF2B5EF4-FFF2-40B4-BE49-F238E27FC236}">
                    <a16:creationId xmlns:a16="http://schemas.microsoft.com/office/drawing/2014/main" id="{FDF0E0A4-8A5B-2848-A22B-6DAB2F9C2189}"/>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18460770" y="5165058"/>
                <a:ext cx="956557" cy="888773"/>
              </a:xfrm>
              <a:prstGeom prst="rect">
                <a:avLst/>
              </a:prstGeom>
            </p:spPr>
          </p:pic>
          <p:pic>
            <p:nvPicPr>
              <p:cNvPr id="1143" name="Picture 1142">
                <a:extLst>
                  <a:ext uri="{FF2B5EF4-FFF2-40B4-BE49-F238E27FC236}">
                    <a16:creationId xmlns:a16="http://schemas.microsoft.com/office/drawing/2014/main" id="{2385DC9E-D012-A640-8F01-DF64B6FCB3D7}"/>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4273929" y="5358175"/>
                <a:ext cx="1437402" cy="502538"/>
              </a:xfrm>
              <a:prstGeom prst="rect">
                <a:avLst/>
              </a:prstGeom>
            </p:spPr>
          </p:pic>
          <p:pic>
            <p:nvPicPr>
              <p:cNvPr id="1144" name="Picture 1143">
                <a:extLst>
                  <a:ext uri="{FF2B5EF4-FFF2-40B4-BE49-F238E27FC236}">
                    <a16:creationId xmlns:a16="http://schemas.microsoft.com/office/drawing/2014/main" id="{BCC78A74-9002-7142-99BC-75A93A3E8CB0}"/>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7585413" y="5257645"/>
                <a:ext cx="1599084" cy="703598"/>
              </a:xfrm>
              <a:prstGeom prst="rect">
                <a:avLst/>
              </a:prstGeom>
            </p:spPr>
          </p:pic>
          <p:pic>
            <p:nvPicPr>
              <p:cNvPr id="1145" name="Picture 1144">
                <a:extLst>
                  <a:ext uri="{FF2B5EF4-FFF2-40B4-BE49-F238E27FC236}">
                    <a16:creationId xmlns:a16="http://schemas.microsoft.com/office/drawing/2014/main" id="{11A03A1A-19B9-A34E-AA3D-64DDB0FBE4B2}"/>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9949004" y="5388079"/>
                <a:ext cx="1587141" cy="442731"/>
              </a:xfrm>
              <a:prstGeom prst="rect">
                <a:avLst/>
              </a:prstGeom>
            </p:spPr>
          </p:pic>
          <p:pic>
            <p:nvPicPr>
              <p:cNvPr id="1146" name="Picture 1145">
                <a:extLst>
                  <a:ext uri="{FF2B5EF4-FFF2-40B4-BE49-F238E27FC236}">
                    <a16:creationId xmlns:a16="http://schemas.microsoft.com/office/drawing/2014/main" id="{F64E573B-B5F6-4B40-910E-FE8EBAD06CED}"/>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5395796" y="5346345"/>
                <a:ext cx="1349815" cy="526198"/>
              </a:xfrm>
              <a:prstGeom prst="rect">
                <a:avLst/>
              </a:prstGeom>
            </p:spPr>
          </p:pic>
          <p:pic>
            <p:nvPicPr>
              <p:cNvPr id="1147" name="Picture 1146">
                <a:extLst>
                  <a:ext uri="{FF2B5EF4-FFF2-40B4-BE49-F238E27FC236}">
                    <a16:creationId xmlns:a16="http://schemas.microsoft.com/office/drawing/2014/main" id="{4469CB36-655D-D542-9F50-FC5C1D8FBA75}"/>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3168459" y="5432577"/>
                <a:ext cx="1294257" cy="353734"/>
              </a:xfrm>
              <a:prstGeom prst="rect">
                <a:avLst/>
              </a:prstGeom>
            </p:spPr>
          </p:pic>
          <p:pic>
            <p:nvPicPr>
              <p:cNvPr id="1148" name="Picture 1147">
                <a:extLst>
                  <a:ext uri="{FF2B5EF4-FFF2-40B4-BE49-F238E27FC236}">
                    <a16:creationId xmlns:a16="http://schemas.microsoft.com/office/drawing/2014/main" id="{6AA0E19E-ABD0-CC40-8FC8-01EDD85FB219}"/>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868686" y="5432577"/>
                <a:ext cx="1414951" cy="353734"/>
              </a:xfrm>
              <a:prstGeom prst="rect">
                <a:avLst/>
              </a:prstGeom>
            </p:spPr>
          </p:pic>
          <p:pic>
            <p:nvPicPr>
              <p:cNvPr id="1149" name="Picture 1148">
                <a:extLst>
                  <a:ext uri="{FF2B5EF4-FFF2-40B4-BE49-F238E27FC236}">
                    <a16:creationId xmlns:a16="http://schemas.microsoft.com/office/drawing/2014/main" id="{2DC8E32F-F860-A541-8380-34F6EC055F4A}"/>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37838282" y="5260861"/>
                <a:ext cx="1261954" cy="697167"/>
              </a:xfrm>
              <a:prstGeom prst="rect">
                <a:avLst/>
              </a:prstGeom>
            </p:spPr>
          </p:pic>
          <p:pic>
            <p:nvPicPr>
              <p:cNvPr id="1150" name="Picture 1149">
                <a:extLst>
                  <a:ext uri="{FF2B5EF4-FFF2-40B4-BE49-F238E27FC236}">
                    <a16:creationId xmlns:a16="http://schemas.microsoft.com/office/drawing/2014/main" id="{6A69A6D4-5AFF-2748-8579-813BFE124784}"/>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43934860" y="5483729"/>
                <a:ext cx="1261954" cy="251430"/>
              </a:xfrm>
              <a:prstGeom prst="rect">
                <a:avLst/>
              </a:prstGeom>
            </p:spPr>
          </p:pic>
          <p:pic>
            <p:nvPicPr>
              <p:cNvPr id="1151" name="Picture 1150">
                <a:extLst>
                  <a:ext uri="{FF2B5EF4-FFF2-40B4-BE49-F238E27FC236}">
                    <a16:creationId xmlns:a16="http://schemas.microsoft.com/office/drawing/2014/main" id="{3E659AA9-9703-B045-8C40-D9688E87EAF0}"/>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39864743" y="5469785"/>
                <a:ext cx="1675885" cy="279318"/>
              </a:xfrm>
              <a:prstGeom prst="rect">
                <a:avLst/>
              </a:prstGeom>
            </p:spPr>
          </p:pic>
          <p:pic>
            <p:nvPicPr>
              <p:cNvPr id="1152" name="Picture 1151">
                <a:extLst>
                  <a:ext uri="{FF2B5EF4-FFF2-40B4-BE49-F238E27FC236}">
                    <a16:creationId xmlns:a16="http://schemas.microsoft.com/office/drawing/2014/main" id="{6BC5DBBC-0AB5-8C4C-8F06-74D5AB5EE005}"/>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42305135" y="5178637"/>
                <a:ext cx="865218" cy="861614"/>
              </a:xfrm>
              <a:prstGeom prst="rect">
                <a:avLst/>
              </a:prstGeom>
            </p:spPr>
          </p:pic>
          <p:pic>
            <p:nvPicPr>
              <p:cNvPr id="1153" name="Picture 1152">
                <a:extLst>
                  <a:ext uri="{FF2B5EF4-FFF2-40B4-BE49-F238E27FC236}">
                    <a16:creationId xmlns:a16="http://schemas.microsoft.com/office/drawing/2014/main" id="{638EABB3-86EC-774D-AD0F-FED628A5C537}"/>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34139662" y="5166332"/>
                <a:ext cx="1084803" cy="886224"/>
              </a:xfrm>
              <a:prstGeom prst="rect">
                <a:avLst/>
              </a:prstGeom>
            </p:spPr>
          </p:pic>
          <p:pic>
            <p:nvPicPr>
              <p:cNvPr id="1154" name="Picture 1153">
                <a:extLst>
                  <a:ext uri="{FF2B5EF4-FFF2-40B4-BE49-F238E27FC236}">
                    <a16:creationId xmlns:a16="http://schemas.microsoft.com/office/drawing/2014/main" id="{625FB454-0EB2-3148-8C26-C309A8A814D3}"/>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30371603" y="5466305"/>
                <a:ext cx="1366112" cy="286279"/>
              </a:xfrm>
              <a:prstGeom prst="rect">
                <a:avLst/>
              </a:prstGeom>
            </p:spPr>
          </p:pic>
          <p:pic>
            <p:nvPicPr>
              <p:cNvPr id="1155" name="Picture 1154">
                <a:extLst>
                  <a:ext uri="{FF2B5EF4-FFF2-40B4-BE49-F238E27FC236}">
                    <a16:creationId xmlns:a16="http://schemas.microsoft.com/office/drawing/2014/main" id="{84E7EB04-78F3-7344-9006-802C4D9E4D4D}"/>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35988972" y="5232976"/>
                <a:ext cx="1084803" cy="752937"/>
              </a:xfrm>
              <a:prstGeom prst="rect">
                <a:avLst/>
              </a:prstGeom>
            </p:spPr>
          </p:pic>
          <p:pic>
            <p:nvPicPr>
              <p:cNvPr id="1156" name="Picture 1155">
                <a:extLst>
                  <a:ext uri="{FF2B5EF4-FFF2-40B4-BE49-F238E27FC236}">
                    <a16:creationId xmlns:a16="http://schemas.microsoft.com/office/drawing/2014/main" id="{B63EFF8F-E3DA-1C42-96E3-8B0AB6B7441A}"/>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12300652" y="5303251"/>
                <a:ext cx="1208770" cy="612387"/>
              </a:xfrm>
              <a:prstGeom prst="rect">
                <a:avLst/>
              </a:prstGeom>
            </p:spPr>
          </p:pic>
          <p:pic>
            <p:nvPicPr>
              <p:cNvPr id="1157" name="Picture 1156">
                <a:extLst>
                  <a:ext uri="{FF2B5EF4-FFF2-40B4-BE49-F238E27FC236}">
                    <a16:creationId xmlns:a16="http://schemas.microsoft.com/office/drawing/2014/main" id="{3C166098-49C1-6E48-9ED9-DACCD1EAB18D}"/>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45961316" y="5424019"/>
                <a:ext cx="1508847" cy="370851"/>
              </a:xfrm>
              <a:prstGeom prst="rect">
                <a:avLst/>
              </a:prstGeom>
            </p:spPr>
          </p:pic>
          <p:pic>
            <p:nvPicPr>
              <p:cNvPr id="1158" name="Picture 1157">
                <a:extLst>
                  <a:ext uri="{FF2B5EF4-FFF2-40B4-BE49-F238E27FC236}">
                    <a16:creationId xmlns:a16="http://schemas.microsoft.com/office/drawing/2014/main" id="{2AAED0A8-1425-DA4C-AB84-23D48935BC8E}"/>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20181834" y="5292511"/>
                <a:ext cx="1560391" cy="633866"/>
              </a:xfrm>
              <a:prstGeom prst="rect">
                <a:avLst/>
              </a:prstGeom>
            </p:spPr>
          </p:pic>
          <p:pic>
            <p:nvPicPr>
              <p:cNvPr id="1159" name="Picture 1158">
                <a:extLst>
                  <a:ext uri="{FF2B5EF4-FFF2-40B4-BE49-F238E27FC236}">
                    <a16:creationId xmlns:a16="http://schemas.microsoft.com/office/drawing/2014/main" id="{85B761B9-6AF8-D745-9A8F-B8BAA88ED89D}"/>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16475838" y="5452229"/>
                <a:ext cx="1220425" cy="314430"/>
              </a:xfrm>
              <a:prstGeom prst="rect">
                <a:avLst/>
              </a:prstGeom>
            </p:spPr>
          </p:pic>
          <p:pic>
            <p:nvPicPr>
              <p:cNvPr id="1160" name="Picture 1159">
                <a:extLst>
                  <a:ext uri="{FF2B5EF4-FFF2-40B4-BE49-F238E27FC236}">
                    <a16:creationId xmlns:a16="http://schemas.microsoft.com/office/drawing/2014/main" id="{35B46BBA-BAF5-D848-A9F8-C4369D6A96EC}"/>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24290469" y="5385815"/>
                <a:ext cx="1486989" cy="447259"/>
              </a:xfrm>
              <a:prstGeom prst="rect">
                <a:avLst/>
              </a:prstGeom>
            </p:spPr>
          </p:pic>
          <p:pic>
            <p:nvPicPr>
              <p:cNvPr id="1161" name="Picture 1160">
                <a:extLst>
                  <a:ext uri="{FF2B5EF4-FFF2-40B4-BE49-F238E27FC236}">
                    <a16:creationId xmlns:a16="http://schemas.microsoft.com/office/drawing/2014/main" id="{43891740-1CF3-C249-A238-4409F78271A1}"/>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32502222" y="5278166"/>
                <a:ext cx="872933" cy="662556"/>
              </a:xfrm>
              <a:prstGeom prst="rect">
                <a:avLst/>
              </a:prstGeom>
            </p:spPr>
          </p:pic>
          <p:pic>
            <p:nvPicPr>
              <p:cNvPr id="1162" name="Picture 1161">
                <a:extLst>
                  <a:ext uri="{FF2B5EF4-FFF2-40B4-BE49-F238E27FC236}">
                    <a16:creationId xmlns:a16="http://schemas.microsoft.com/office/drawing/2014/main" id="{92CB1A0E-569D-3947-8A82-2892A6B6F8E5}"/>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26541965" y="5390106"/>
                <a:ext cx="1169807" cy="438676"/>
              </a:xfrm>
              <a:prstGeom prst="rect">
                <a:avLst/>
              </a:prstGeom>
            </p:spPr>
          </p:pic>
          <p:pic>
            <p:nvPicPr>
              <p:cNvPr id="1163" name="Picture 1162">
                <a:extLst>
                  <a:ext uri="{FF2B5EF4-FFF2-40B4-BE49-F238E27FC236}">
                    <a16:creationId xmlns:a16="http://schemas.microsoft.com/office/drawing/2014/main" id="{EC276774-0DEF-4C45-A2F8-E388126D2900}"/>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28476279" y="5303558"/>
                <a:ext cx="1130817" cy="611772"/>
              </a:xfrm>
              <a:prstGeom prst="rect">
                <a:avLst/>
              </a:prstGeom>
            </p:spPr>
          </p:pic>
        </p:grpSp>
        <p:grpSp>
          <p:nvGrpSpPr>
            <p:cNvPr id="901" name="Group 900">
              <a:extLst>
                <a:ext uri="{FF2B5EF4-FFF2-40B4-BE49-F238E27FC236}">
                  <a16:creationId xmlns:a16="http://schemas.microsoft.com/office/drawing/2014/main" id="{64EF1B28-C2DD-1240-B3B5-AC0EF69A8AED}"/>
                </a:ext>
              </a:extLst>
            </p:cNvPr>
            <p:cNvGrpSpPr/>
            <p:nvPr/>
          </p:nvGrpSpPr>
          <p:grpSpPr>
            <a:xfrm>
              <a:off x="1001951" y="3487935"/>
              <a:ext cx="46464663" cy="998611"/>
              <a:chOff x="1001951" y="4082295"/>
              <a:chExt cx="46464663" cy="998611"/>
            </a:xfrm>
          </p:grpSpPr>
          <p:pic>
            <p:nvPicPr>
              <p:cNvPr id="1119" name="Picture 1118">
                <a:extLst>
                  <a:ext uri="{FF2B5EF4-FFF2-40B4-BE49-F238E27FC236}">
                    <a16:creationId xmlns:a16="http://schemas.microsoft.com/office/drawing/2014/main" id="{EAED3EB1-A6EE-0642-A179-FA3385021322}"/>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9439648" y="4407735"/>
                <a:ext cx="1213428" cy="336908"/>
              </a:xfrm>
              <a:prstGeom prst="rect">
                <a:avLst/>
              </a:prstGeom>
            </p:spPr>
          </p:pic>
          <p:pic>
            <p:nvPicPr>
              <p:cNvPr id="1120" name="Picture 1119">
                <a:extLst>
                  <a:ext uri="{FF2B5EF4-FFF2-40B4-BE49-F238E27FC236}">
                    <a16:creationId xmlns:a16="http://schemas.microsoft.com/office/drawing/2014/main" id="{58F19286-DC66-5148-AFFF-5437E920BF43}"/>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7359255" y="4403138"/>
                <a:ext cx="1298455" cy="346251"/>
              </a:xfrm>
              <a:prstGeom prst="rect">
                <a:avLst/>
              </a:prstGeom>
            </p:spPr>
          </p:pic>
          <p:pic>
            <p:nvPicPr>
              <p:cNvPr id="1121" name="Picture 1120">
                <a:extLst>
                  <a:ext uri="{FF2B5EF4-FFF2-40B4-BE49-F238E27FC236}">
                    <a16:creationId xmlns:a16="http://schemas.microsoft.com/office/drawing/2014/main" id="{9A5313BA-565D-B641-8AD2-21A3D730B74B}"/>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3122601" y="4174556"/>
                <a:ext cx="1140022" cy="811021"/>
              </a:xfrm>
              <a:prstGeom prst="rect">
                <a:avLst/>
              </a:prstGeom>
            </p:spPr>
          </p:pic>
          <p:pic>
            <p:nvPicPr>
              <p:cNvPr id="1122" name="Picture 1121">
                <a:extLst>
                  <a:ext uri="{FF2B5EF4-FFF2-40B4-BE49-F238E27FC236}">
                    <a16:creationId xmlns:a16="http://schemas.microsoft.com/office/drawing/2014/main" id="{BE83CC1B-F5DD-2646-9BE2-04520E1EAA04}"/>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5224879" y="4350498"/>
                <a:ext cx="1352438" cy="453285"/>
              </a:xfrm>
              <a:prstGeom prst="rect">
                <a:avLst/>
              </a:prstGeom>
            </p:spPr>
          </p:pic>
          <p:pic>
            <p:nvPicPr>
              <p:cNvPr id="1123" name="Picture 1122">
                <a:extLst>
                  <a:ext uri="{FF2B5EF4-FFF2-40B4-BE49-F238E27FC236}">
                    <a16:creationId xmlns:a16="http://schemas.microsoft.com/office/drawing/2014/main" id="{16B24082-8B7D-1644-AA8C-83340ABB83FC}"/>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1001951" y="4425898"/>
                <a:ext cx="1227180" cy="299976"/>
              </a:xfrm>
              <a:prstGeom prst="rect">
                <a:avLst/>
              </a:prstGeom>
            </p:spPr>
          </p:pic>
          <p:pic>
            <p:nvPicPr>
              <p:cNvPr id="1124" name="Picture 1123">
                <a:extLst>
                  <a:ext uri="{FF2B5EF4-FFF2-40B4-BE49-F238E27FC236}">
                    <a16:creationId xmlns:a16="http://schemas.microsoft.com/office/drawing/2014/main" id="{16BCD038-6B48-0B4F-BBF8-D6A83EC9049E}"/>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42126880" y="4423611"/>
                <a:ext cx="1018071" cy="304628"/>
              </a:xfrm>
              <a:prstGeom prst="rect">
                <a:avLst/>
              </a:prstGeom>
            </p:spPr>
          </p:pic>
          <p:pic>
            <p:nvPicPr>
              <p:cNvPr id="1125" name="Picture 1124">
                <a:extLst>
                  <a:ext uri="{FF2B5EF4-FFF2-40B4-BE49-F238E27FC236}">
                    <a16:creationId xmlns:a16="http://schemas.microsoft.com/office/drawing/2014/main" id="{4544122C-3454-C446-BBF5-06A7DE58FD50}"/>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43926880" y="4386003"/>
                <a:ext cx="1369199" cy="381094"/>
              </a:xfrm>
              <a:prstGeom prst="rect">
                <a:avLst/>
              </a:prstGeom>
            </p:spPr>
          </p:pic>
          <p:pic>
            <p:nvPicPr>
              <p:cNvPr id="1126" name="Picture 1125">
                <a:extLst>
                  <a:ext uri="{FF2B5EF4-FFF2-40B4-BE49-F238E27FC236}">
                    <a16:creationId xmlns:a16="http://schemas.microsoft.com/office/drawing/2014/main" id="{801FF020-E89C-634A-BC11-9869CF02E76A}"/>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46174752" y="4082295"/>
                <a:ext cx="1291862" cy="998611"/>
              </a:xfrm>
              <a:prstGeom prst="rect">
                <a:avLst/>
              </a:prstGeom>
            </p:spPr>
          </p:pic>
          <p:pic>
            <p:nvPicPr>
              <p:cNvPr id="1127" name="Picture 1126">
                <a:extLst>
                  <a:ext uri="{FF2B5EF4-FFF2-40B4-BE49-F238E27FC236}">
                    <a16:creationId xmlns:a16="http://schemas.microsoft.com/office/drawing/2014/main" id="{5AE60C03-2563-A84B-9C5F-81F55F5BD303}"/>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0043416" y="4434684"/>
                <a:ext cx="1301526" cy="282112"/>
              </a:xfrm>
              <a:prstGeom prst="rect">
                <a:avLst/>
              </a:prstGeom>
            </p:spPr>
          </p:pic>
          <p:pic>
            <p:nvPicPr>
              <p:cNvPr id="1128" name="Picture 1127">
                <a:extLst>
                  <a:ext uri="{FF2B5EF4-FFF2-40B4-BE49-F238E27FC236}">
                    <a16:creationId xmlns:a16="http://schemas.microsoft.com/office/drawing/2014/main" id="{390064E5-C71E-E442-8288-52FA3D464DBB}"/>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31109493" y="4443686"/>
                <a:ext cx="1172480" cy="263810"/>
              </a:xfrm>
              <a:prstGeom prst="rect">
                <a:avLst/>
              </a:prstGeom>
            </p:spPr>
          </p:pic>
          <p:pic>
            <p:nvPicPr>
              <p:cNvPr id="1129" name="Picture 1128">
                <a:extLst>
                  <a:ext uri="{FF2B5EF4-FFF2-40B4-BE49-F238E27FC236}">
                    <a16:creationId xmlns:a16="http://schemas.microsoft.com/office/drawing/2014/main" id="{DF7FFB6E-10C1-DF49-B03D-9EB35379CA45}"/>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3063911" y="4461905"/>
                <a:ext cx="1465682" cy="226766"/>
              </a:xfrm>
              <a:prstGeom prst="rect">
                <a:avLst/>
              </a:prstGeom>
            </p:spPr>
          </p:pic>
          <p:pic>
            <p:nvPicPr>
              <p:cNvPr id="1130" name="Picture 1129">
                <a:extLst>
                  <a:ext uri="{FF2B5EF4-FFF2-40B4-BE49-F238E27FC236}">
                    <a16:creationId xmlns:a16="http://schemas.microsoft.com/office/drawing/2014/main" id="{C1848102-5DB0-314F-9139-995F99EF4A74}"/>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37788651" y="4492948"/>
                <a:ext cx="1472827" cy="163648"/>
              </a:xfrm>
              <a:prstGeom prst="rect">
                <a:avLst/>
              </a:prstGeom>
            </p:spPr>
          </p:pic>
          <p:pic>
            <p:nvPicPr>
              <p:cNvPr id="1131" name="Picture 1130">
                <a:extLst>
                  <a:ext uri="{FF2B5EF4-FFF2-40B4-BE49-F238E27FC236}">
                    <a16:creationId xmlns:a16="http://schemas.microsoft.com/office/drawing/2014/main" id="{B35EF446-2313-C444-8AB0-E2CF535F4ABD}"/>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13327806" y="4376432"/>
                <a:ext cx="1476319" cy="400555"/>
              </a:xfrm>
              <a:prstGeom prst="rect">
                <a:avLst/>
              </a:prstGeom>
            </p:spPr>
          </p:pic>
          <p:pic>
            <p:nvPicPr>
              <p:cNvPr id="1132" name="Picture 1131">
                <a:extLst>
                  <a:ext uri="{FF2B5EF4-FFF2-40B4-BE49-F238E27FC236}">
                    <a16:creationId xmlns:a16="http://schemas.microsoft.com/office/drawing/2014/main" id="{2C0E1582-9CAD-B048-B836-E0D76443DB89}"/>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15789859" y="4113553"/>
                <a:ext cx="1062895" cy="935054"/>
              </a:xfrm>
              <a:prstGeom prst="rect">
                <a:avLst/>
              </a:prstGeom>
            </p:spPr>
          </p:pic>
          <p:pic>
            <p:nvPicPr>
              <p:cNvPr id="1133" name="Picture 1132">
                <a:extLst>
                  <a:ext uri="{FF2B5EF4-FFF2-40B4-BE49-F238E27FC236}">
                    <a16:creationId xmlns:a16="http://schemas.microsoft.com/office/drawing/2014/main" id="{17F0EF23-4CE4-6B43-828C-EF14347B78EE}"/>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24623786" y="4454683"/>
                <a:ext cx="1335854" cy="350745"/>
              </a:xfrm>
              <a:prstGeom prst="rect">
                <a:avLst/>
              </a:prstGeom>
            </p:spPr>
          </p:pic>
          <p:pic>
            <p:nvPicPr>
              <p:cNvPr id="1134" name="Picture 1133">
                <a:extLst>
                  <a:ext uri="{FF2B5EF4-FFF2-40B4-BE49-F238E27FC236}">
                    <a16:creationId xmlns:a16="http://schemas.microsoft.com/office/drawing/2014/main" id="{CBCFA565-637E-8A4A-8C0E-29BD27281465}"/>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8804841" y="4367018"/>
                <a:ext cx="1522714" cy="348836"/>
              </a:xfrm>
              <a:prstGeom prst="rect">
                <a:avLst/>
              </a:prstGeom>
            </p:spPr>
          </p:pic>
          <p:pic>
            <p:nvPicPr>
              <p:cNvPr id="1135" name="Picture 1134">
                <a:extLst>
                  <a:ext uri="{FF2B5EF4-FFF2-40B4-BE49-F238E27FC236}">
                    <a16:creationId xmlns:a16="http://schemas.microsoft.com/office/drawing/2014/main" id="{32B6587C-F5F1-0648-91F2-12F716070742}"/>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26741578" y="4511765"/>
                <a:ext cx="1281325" cy="320334"/>
              </a:xfrm>
              <a:prstGeom prst="rect">
                <a:avLst/>
              </a:prstGeom>
            </p:spPr>
          </p:pic>
          <p:pic>
            <p:nvPicPr>
              <p:cNvPr id="1136" name="Picture 1135">
                <a:extLst>
                  <a:ext uri="{FF2B5EF4-FFF2-40B4-BE49-F238E27FC236}">
                    <a16:creationId xmlns:a16="http://schemas.microsoft.com/office/drawing/2014/main" id="{B171650B-F53D-D945-8AF7-7ECB96A24518}"/>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17522855" y="4228399"/>
                <a:ext cx="2201660" cy="711872"/>
              </a:xfrm>
              <a:prstGeom prst="rect">
                <a:avLst/>
              </a:prstGeom>
            </p:spPr>
          </p:pic>
          <p:pic>
            <p:nvPicPr>
              <p:cNvPr id="1137" name="Picture 1136">
                <a:extLst>
                  <a:ext uri="{FF2B5EF4-FFF2-40B4-BE49-F238E27FC236}">
                    <a16:creationId xmlns:a16="http://schemas.microsoft.com/office/drawing/2014/main" id="{B740055F-BDF0-714E-8709-5C449071A0C7}"/>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11435014" y="4467937"/>
                <a:ext cx="1110854" cy="226286"/>
              </a:xfrm>
              <a:prstGeom prst="rect">
                <a:avLst/>
              </a:prstGeom>
            </p:spPr>
          </p:pic>
          <p:pic>
            <p:nvPicPr>
              <p:cNvPr id="1138" name="Picture 1137">
                <a:extLst>
                  <a:ext uri="{FF2B5EF4-FFF2-40B4-BE49-F238E27FC236}">
                    <a16:creationId xmlns:a16="http://schemas.microsoft.com/office/drawing/2014/main" id="{145FEA70-8439-F447-8447-003A62BEE2D9}"/>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20414494" y="4425898"/>
                <a:ext cx="1301932" cy="219428"/>
              </a:xfrm>
              <a:prstGeom prst="rect">
                <a:avLst/>
              </a:prstGeom>
            </p:spPr>
          </p:pic>
          <p:pic>
            <p:nvPicPr>
              <p:cNvPr id="1139" name="Picture 1138">
                <a:extLst>
                  <a:ext uri="{FF2B5EF4-FFF2-40B4-BE49-F238E27FC236}">
                    <a16:creationId xmlns:a16="http://schemas.microsoft.com/office/drawing/2014/main" id="{D58195F2-C280-5A4A-8168-D886E971C251}"/>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22498364" y="4264609"/>
                <a:ext cx="1343484" cy="641516"/>
              </a:xfrm>
              <a:prstGeom prst="rect">
                <a:avLst/>
              </a:prstGeom>
            </p:spPr>
          </p:pic>
          <p:pic>
            <p:nvPicPr>
              <p:cNvPr id="1140" name="Picture 1139">
                <a:extLst>
                  <a:ext uri="{FF2B5EF4-FFF2-40B4-BE49-F238E27FC236}">
                    <a16:creationId xmlns:a16="http://schemas.microsoft.com/office/drawing/2014/main" id="{70E54076-A010-C74D-80F3-D16F42E0FCDC}"/>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35311531" y="4492948"/>
                <a:ext cx="1695182" cy="282529"/>
              </a:xfrm>
              <a:prstGeom prst="rect">
                <a:avLst/>
              </a:prstGeom>
            </p:spPr>
          </p:pic>
        </p:grpSp>
        <p:grpSp>
          <p:nvGrpSpPr>
            <p:cNvPr id="902" name="Group 901">
              <a:extLst>
                <a:ext uri="{FF2B5EF4-FFF2-40B4-BE49-F238E27FC236}">
                  <a16:creationId xmlns:a16="http://schemas.microsoft.com/office/drawing/2014/main" id="{3FDB3F16-F6BE-EA42-9E9C-9520509B681A}"/>
                </a:ext>
              </a:extLst>
            </p:cNvPr>
            <p:cNvGrpSpPr/>
            <p:nvPr/>
          </p:nvGrpSpPr>
          <p:grpSpPr>
            <a:xfrm>
              <a:off x="1100428" y="14442259"/>
              <a:ext cx="46369995" cy="1002183"/>
              <a:chOff x="1100428" y="14965935"/>
              <a:chExt cx="46369995" cy="1002183"/>
            </a:xfrm>
          </p:grpSpPr>
          <p:pic>
            <p:nvPicPr>
              <p:cNvPr id="1097" name="Picture 1096">
                <a:extLst>
                  <a:ext uri="{FF2B5EF4-FFF2-40B4-BE49-F238E27FC236}">
                    <a16:creationId xmlns:a16="http://schemas.microsoft.com/office/drawing/2014/main" id="{5E686C73-D8C0-C64D-9CCD-C940CBE730AD}"/>
                  </a:ext>
                </a:extLst>
              </p:cNvPr>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17537500" y="15356915"/>
                <a:ext cx="1395449" cy="220223"/>
              </a:xfrm>
              <a:prstGeom prst="rect">
                <a:avLst/>
              </a:prstGeom>
            </p:spPr>
          </p:pic>
          <p:pic>
            <p:nvPicPr>
              <p:cNvPr id="1098" name="Picture 1097">
                <a:extLst>
                  <a:ext uri="{FF2B5EF4-FFF2-40B4-BE49-F238E27FC236}">
                    <a16:creationId xmlns:a16="http://schemas.microsoft.com/office/drawing/2014/main" id="{2CE795BC-5601-BD42-86A1-D275ADE8F266}"/>
                  </a:ext>
                </a:extLst>
              </p:cNvPr>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26065109" y="15300668"/>
                <a:ext cx="929367" cy="332717"/>
              </a:xfrm>
              <a:prstGeom prst="rect">
                <a:avLst/>
              </a:prstGeom>
            </p:spPr>
          </p:pic>
          <p:pic>
            <p:nvPicPr>
              <p:cNvPr id="1099" name="Picture 1098">
                <a:extLst>
                  <a:ext uri="{FF2B5EF4-FFF2-40B4-BE49-F238E27FC236}">
                    <a16:creationId xmlns:a16="http://schemas.microsoft.com/office/drawing/2014/main" id="{66D3C672-FBB1-BA41-848A-D69F9A9C7F92}"/>
                  </a:ext>
                </a:extLst>
              </p:cNvPr>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31302909" y="15303694"/>
                <a:ext cx="1218330" cy="326664"/>
              </a:xfrm>
              <a:prstGeom prst="rect">
                <a:avLst/>
              </a:prstGeom>
            </p:spPr>
          </p:pic>
          <p:pic>
            <p:nvPicPr>
              <p:cNvPr id="1100" name="Picture 1099">
                <a:extLst>
                  <a:ext uri="{FF2B5EF4-FFF2-40B4-BE49-F238E27FC236}">
                    <a16:creationId xmlns:a16="http://schemas.microsoft.com/office/drawing/2014/main" id="{45FFBC9B-A849-B44B-A048-C42E1EC0F7E9}"/>
                  </a:ext>
                </a:extLst>
              </p:cNvPr>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3339753" y="15195011"/>
                <a:ext cx="2498218" cy="544031"/>
              </a:xfrm>
              <a:prstGeom prst="rect">
                <a:avLst/>
              </a:prstGeom>
            </p:spPr>
          </p:pic>
          <p:pic>
            <p:nvPicPr>
              <p:cNvPr id="1101" name="Picture 1100">
                <a:extLst>
                  <a:ext uri="{FF2B5EF4-FFF2-40B4-BE49-F238E27FC236}">
                    <a16:creationId xmlns:a16="http://schemas.microsoft.com/office/drawing/2014/main" id="{D6DACB4D-738C-BD48-BFA1-3D1116856D80}"/>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21806378" y="15369669"/>
                <a:ext cx="1395449" cy="194714"/>
              </a:xfrm>
              <a:prstGeom prst="rect">
                <a:avLst/>
              </a:prstGeom>
            </p:spPr>
          </p:pic>
          <p:pic>
            <p:nvPicPr>
              <p:cNvPr id="1102" name="Picture 1101">
                <a:extLst>
                  <a:ext uri="{FF2B5EF4-FFF2-40B4-BE49-F238E27FC236}">
                    <a16:creationId xmlns:a16="http://schemas.microsoft.com/office/drawing/2014/main" id="{7C8FD6E5-D3F2-8D41-A9AE-01E7CB49C76F}"/>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6565421" y="15279164"/>
                <a:ext cx="1370588" cy="375725"/>
              </a:xfrm>
              <a:prstGeom prst="rect">
                <a:avLst/>
              </a:prstGeom>
            </p:spPr>
          </p:pic>
          <p:pic>
            <p:nvPicPr>
              <p:cNvPr id="1103" name="Picture 1102">
                <a:extLst>
                  <a:ext uri="{FF2B5EF4-FFF2-40B4-BE49-F238E27FC236}">
                    <a16:creationId xmlns:a16="http://schemas.microsoft.com/office/drawing/2014/main" id="{1A3192EA-1D66-E84D-9D7B-71EDE4D799AE}"/>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41314599" y="15202504"/>
                <a:ext cx="1597177" cy="529044"/>
              </a:xfrm>
              <a:prstGeom prst="rect">
                <a:avLst/>
              </a:prstGeom>
            </p:spPr>
          </p:pic>
          <p:pic>
            <p:nvPicPr>
              <p:cNvPr id="1104" name="Picture 1103">
                <a:extLst>
                  <a:ext uri="{FF2B5EF4-FFF2-40B4-BE49-F238E27FC236}">
                    <a16:creationId xmlns:a16="http://schemas.microsoft.com/office/drawing/2014/main" id="{B990A787-D7A9-3649-8173-FFC8257C98CC}"/>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35543382" y="15279164"/>
                <a:ext cx="1326770" cy="375724"/>
              </a:xfrm>
              <a:prstGeom prst="rect">
                <a:avLst/>
              </a:prstGeom>
            </p:spPr>
          </p:pic>
          <p:pic>
            <p:nvPicPr>
              <p:cNvPr id="1105" name="Picture 1104">
                <a:extLst>
                  <a:ext uri="{FF2B5EF4-FFF2-40B4-BE49-F238E27FC236}">
                    <a16:creationId xmlns:a16="http://schemas.microsoft.com/office/drawing/2014/main" id="{6EF513A2-3CA0-7E40-AF0A-36BE306842AB}"/>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1100428" y="15358310"/>
                <a:ext cx="1391559" cy="217433"/>
              </a:xfrm>
              <a:prstGeom prst="rect">
                <a:avLst/>
              </a:prstGeom>
            </p:spPr>
          </p:pic>
          <p:pic>
            <p:nvPicPr>
              <p:cNvPr id="1106" name="Picture 1105">
                <a:extLst>
                  <a:ext uri="{FF2B5EF4-FFF2-40B4-BE49-F238E27FC236}">
                    <a16:creationId xmlns:a16="http://schemas.microsoft.com/office/drawing/2014/main" id="{CDB5A29A-D3C5-0C47-A217-FBBD566B20E5}"/>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39396911" y="15257476"/>
                <a:ext cx="1190238" cy="419100"/>
              </a:xfrm>
              <a:prstGeom prst="rect">
                <a:avLst/>
              </a:prstGeom>
            </p:spPr>
          </p:pic>
          <p:pic>
            <p:nvPicPr>
              <p:cNvPr id="1107" name="Picture 1106">
                <a:extLst>
                  <a:ext uri="{FF2B5EF4-FFF2-40B4-BE49-F238E27FC236}">
                    <a16:creationId xmlns:a16="http://schemas.microsoft.com/office/drawing/2014/main" id="{6F22B61F-D745-DD40-B03B-FDF1D696B65B}"/>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29341804" y="15303566"/>
                <a:ext cx="1233655" cy="326920"/>
              </a:xfrm>
              <a:prstGeom prst="rect">
                <a:avLst/>
              </a:prstGeom>
            </p:spPr>
          </p:pic>
          <p:pic>
            <p:nvPicPr>
              <p:cNvPr id="1108" name="Picture 1107">
                <a:extLst>
                  <a:ext uri="{FF2B5EF4-FFF2-40B4-BE49-F238E27FC236}">
                    <a16:creationId xmlns:a16="http://schemas.microsoft.com/office/drawing/2014/main" id="{23E95B3D-F1AC-EF43-A76F-F1B770EBBC89}"/>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8663459" y="14965935"/>
                <a:ext cx="1002183" cy="1002183"/>
              </a:xfrm>
              <a:prstGeom prst="rect">
                <a:avLst/>
              </a:prstGeom>
            </p:spPr>
          </p:pic>
          <p:pic>
            <p:nvPicPr>
              <p:cNvPr id="1109" name="Picture 1108">
                <a:extLst>
                  <a:ext uri="{FF2B5EF4-FFF2-40B4-BE49-F238E27FC236}">
                    <a16:creationId xmlns:a16="http://schemas.microsoft.com/office/drawing/2014/main" id="{397B6B88-6ABC-F94F-A022-ABA2E4EBC9CC}"/>
                  </a:ext>
                </a:extLst>
              </p:cNvPr>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15577857" y="15266156"/>
                <a:ext cx="1232193" cy="401740"/>
              </a:xfrm>
              <a:prstGeom prst="rect">
                <a:avLst/>
              </a:prstGeom>
            </p:spPr>
          </p:pic>
          <p:pic>
            <p:nvPicPr>
              <p:cNvPr id="1110" name="Picture 1109">
                <a:extLst>
                  <a:ext uri="{FF2B5EF4-FFF2-40B4-BE49-F238E27FC236}">
                    <a16:creationId xmlns:a16="http://schemas.microsoft.com/office/drawing/2014/main" id="{C7CC135B-9F5F-DC4D-AAA7-B47DFE5B3A48}"/>
                  </a:ext>
                </a:extLst>
              </p:cNvPr>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10393092" y="15029363"/>
                <a:ext cx="2362586" cy="875327"/>
              </a:xfrm>
              <a:prstGeom prst="rect">
                <a:avLst/>
              </a:prstGeom>
            </p:spPr>
          </p:pic>
          <p:pic>
            <p:nvPicPr>
              <p:cNvPr id="1111" name="Picture 1110">
                <a:extLst>
                  <a:ext uri="{FF2B5EF4-FFF2-40B4-BE49-F238E27FC236}">
                    <a16:creationId xmlns:a16="http://schemas.microsoft.com/office/drawing/2014/main" id="{5506CDB5-1CCF-3D4B-B267-F999BE6F6BB4}"/>
                  </a:ext>
                </a:extLst>
              </p:cNvPr>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9660399" y="15166291"/>
                <a:ext cx="1418529" cy="601471"/>
              </a:xfrm>
              <a:prstGeom prst="rect">
                <a:avLst/>
              </a:prstGeom>
            </p:spPr>
          </p:pic>
          <p:pic>
            <p:nvPicPr>
              <p:cNvPr id="1112" name="Picture 1111">
                <a:extLst>
                  <a:ext uri="{FF2B5EF4-FFF2-40B4-BE49-F238E27FC236}">
                    <a16:creationId xmlns:a16="http://schemas.microsoft.com/office/drawing/2014/main" id="{B69ACE5E-B0A0-894A-8E08-20A7042E943E}"/>
                  </a:ext>
                </a:extLst>
              </p:cNvPr>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45945757" y="15244426"/>
                <a:ext cx="1524666" cy="445201"/>
              </a:xfrm>
              <a:prstGeom prst="rect">
                <a:avLst/>
              </a:prstGeom>
            </p:spPr>
          </p:pic>
          <p:pic>
            <p:nvPicPr>
              <p:cNvPr id="1113" name="Picture 1112">
                <a:extLst>
                  <a:ext uri="{FF2B5EF4-FFF2-40B4-BE49-F238E27FC236}">
                    <a16:creationId xmlns:a16="http://schemas.microsoft.com/office/drawing/2014/main" id="{F3F44659-6D3A-1948-89D9-60CB0697269A}"/>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13483128" y="15301630"/>
                <a:ext cx="1367279" cy="330793"/>
              </a:xfrm>
              <a:prstGeom prst="rect">
                <a:avLst/>
              </a:prstGeom>
            </p:spPr>
          </p:pic>
          <p:pic>
            <p:nvPicPr>
              <p:cNvPr id="1114" name="Picture 1113">
                <a:extLst>
                  <a:ext uri="{FF2B5EF4-FFF2-40B4-BE49-F238E27FC236}">
                    <a16:creationId xmlns:a16="http://schemas.microsoft.com/office/drawing/2014/main" id="{A04EC2FF-365A-8A41-86B5-45E006878E17}"/>
                  </a:ext>
                </a:extLst>
              </p:cNvPr>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33248689" y="15335570"/>
                <a:ext cx="1567243" cy="262913"/>
              </a:xfrm>
              <a:prstGeom prst="rect">
                <a:avLst/>
              </a:prstGeom>
            </p:spPr>
          </p:pic>
          <p:pic>
            <p:nvPicPr>
              <p:cNvPr id="1115" name="Picture 1114">
                <a:extLst>
                  <a:ext uri="{FF2B5EF4-FFF2-40B4-BE49-F238E27FC236}">
                    <a16:creationId xmlns:a16="http://schemas.microsoft.com/office/drawing/2014/main" id="{8D0B89D7-1555-9A46-92DC-C886EC9DD693}"/>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43639226" y="15353308"/>
                <a:ext cx="1579087" cy="227437"/>
              </a:xfrm>
              <a:prstGeom prst="rect">
                <a:avLst/>
              </a:prstGeom>
            </p:spPr>
          </p:pic>
          <p:pic>
            <p:nvPicPr>
              <p:cNvPr id="1116" name="Picture 1115">
                <a:extLst>
                  <a:ext uri="{FF2B5EF4-FFF2-40B4-BE49-F238E27FC236}">
                    <a16:creationId xmlns:a16="http://schemas.microsoft.com/office/drawing/2014/main" id="{C1D94F6D-DC61-AB43-835D-54ADEC43E925}"/>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23929277" y="15142014"/>
                <a:ext cx="1408382" cy="650025"/>
              </a:xfrm>
              <a:prstGeom prst="rect">
                <a:avLst/>
              </a:prstGeom>
            </p:spPr>
          </p:pic>
          <p:pic>
            <p:nvPicPr>
              <p:cNvPr id="1117" name="Picture 1116">
                <a:extLst>
                  <a:ext uri="{FF2B5EF4-FFF2-40B4-BE49-F238E27FC236}">
                    <a16:creationId xmlns:a16="http://schemas.microsoft.com/office/drawing/2014/main" id="{D4B2D0C4-F4F9-9640-B8D8-72AD681F896D}"/>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37597602" y="15165714"/>
                <a:ext cx="1071859" cy="602625"/>
              </a:xfrm>
              <a:prstGeom prst="rect">
                <a:avLst/>
              </a:prstGeom>
            </p:spPr>
          </p:pic>
          <p:pic>
            <p:nvPicPr>
              <p:cNvPr id="1118" name="Picture 1117">
                <a:extLst>
                  <a:ext uri="{FF2B5EF4-FFF2-40B4-BE49-F238E27FC236}">
                    <a16:creationId xmlns:a16="http://schemas.microsoft.com/office/drawing/2014/main" id="{FB2104E4-94DA-E841-9A46-1F7DE921BB32}"/>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27721926" y="15095182"/>
                <a:ext cx="892428" cy="743689"/>
              </a:xfrm>
              <a:prstGeom prst="rect">
                <a:avLst/>
              </a:prstGeom>
            </p:spPr>
          </p:pic>
        </p:grpSp>
        <p:grpSp>
          <p:nvGrpSpPr>
            <p:cNvPr id="903" name="Group 902">
              <a:extLst>
                <a:ext uri="{FF2B5EF4-FFF2-40B4-BE49-F238E27FC236}">
                  <a16:creationId xmlns:a16="http://schemas.microsoft.com/office/drawing/2014/main" id="{9C9AC873-6399-1741-B4BB-53C2CC43FDCA}"/>
                </a:ext>
              </a:extLst>
            </p:cNvPr>
            <p:cNvGrpSpPr/>
            <p:nvPr/>
          </p:nvGrpSpPr>
          <p:grpSpPr>
            <a:xfrm>
              <a:off x="1035662" y="13244966"/>
              <a:ext cx="46432216" cy="1195465"/>
              <a:chOff x="1035662" y="13936375"/>
              <a:chExt cx="46432216" cy="1195465"/>
            </a:xfrm>
          </p:grpSpPr>
          <p:pic>
            <p:nvPicPr>
              <p:cNvPr id="1073" name="Picture 1072">
                <a:extLst>
                  <a:ext uri="{FF2B5EF4-FFF2-40B4-BE49-F238E27FC236}">
                    <a16:creationId xmlns:a16="http://schemas.microsoft.com/office/drawing/2014/main" id="{3595CE24-22E9-A64C-84E1-625443599E05}"/>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23312963" y="14010773"/>
                <a:ext cx="929367" cy="998611"/>
              </a:xfrm>
              <a:prstGeom prst="rect">
                <a:avLst/>
              </a:prstGeom>
            </p:spPr>
          </p:pic>
          <p:pic>
            <p:nvPicPr>
              <p:cNvPr id="1074" name="Picture 1073">
                <a:extLst>
                  <a:ext uri="{FF2B5EF4-FFF2-40B4-BE49-F238E27FC236}">
                    <a16:creationId xmlns:a16="http://schemas.microsoft.com/office/drawing/2014/main" id="{316C707B-5A31-BC49-9DA9-02F50E97A7FF}"/>
                  </a:ext>
                </a:extLst>
              </p:cNvPr>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26944737" y="14181770"/>
                <a:ext cx="686131" cy="704674"/>
              </a:xfrm>
              <a:prstGeom prst="rect">
                <a:avLst/>
              </a:prstGeom>
            </p:spPr>
          </p:pic>
          <p:pic>
            <p:nvPicPr>
              <p:cNvPr id="1075" name="Picture 1074">
                <a:extLst>
                  <a:ext uri="{FF2B5EF4-FFF2-40B4-BE49-F238E27FC236}">
                    <a16:creationId xmlns:a16="http://schemas.microsoft.com/office/drawing/2014/main" id="{75185B45-91E2-DC41-93AD-56ABA39F0B5A}"/>
                  </a:ext>
                </a:extLst>
              </p:cNvPr>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15428443" y="13985688"/>
                <a:ext cx="1096839" cy="1096839"/>
              </a:xfrm>
              <a:prstGeom prst="rect">
                <a:avLst/>
              </a:prstGeom>
            </p:spPr>
          </p:pic>
          <p:pic>
            <p:nvPicPr>
              <p:cNvPr id="1076" name="Picture 1075">
                <a:extLst>
                  <a:ext uri="{FF2B5EF4-FFF2-40B4-BE49-F238E27FC236}">
                    <a16:creationId xmlns:a16="http://schemas.microsoft.com/office/drawing/2014/main" id="{12736B23-E43E-A54D-99A6-8C81BCCB8B0A}"/>
                  </a:ext>
                </a:extLst>
              </p:cNvPr>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6583608" y="14336665"/>
                <a:ext cx="2102179" cy="394884"/>
              </a:xfrm>
              <a:prstGeom prst="rect">
                <a:avLst/>
              </a:prstGeom>
            </p:spPr>
          </p:pic>
          <p:pic>
            <p:nvPicPr>
              <p:cNvPr id="1077" name="Picture 1076">
                <a:extLst>
                  <a:ext uri="{FF2B5EF4-FFF2-40B4-BE49-F238E27FC236}">
                    <a16:creationId xmlns:a16="http://schemas.microsoft.com/office/drawing/2014/main" id="{E63ECF30-5295-6847-988E-AFF80D99A697}"/>
                  </a:ext>
                </a:extLst>
              </p:cNvPr>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46098679" y="14390342"/>
                <a:ext cx="1369199" cy="287530"/>
              </a:xfrm>
              <a:prstGeom prst="rect">
                <a:avLst/>
              </a:prstGeom>
            </p:spPr>
          </p:pic>
          <p:pic>
            <p:nvPicPr>
              <p:cNvPr id="1078" name="Picture 1077">
                <a:extLst>
                  <a:ext uri="{FF2B5EF4-FFF2-40B4-BE49-F238E27FC236}">
                    <a16:creationId xmlns:a16="http://schemas.microsoft.com/office/drawing/2014/main" id="{2E00D6AB-FB53-E14F-9350-A1C2FA9DF088}"/>
                  </a:ext>
                </a:extLst>
              </p:cNvPr>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29932434" y="14229459"/>
                <a:ext cx="825293" cy="609297"/>
              </a:xfrm>
              <a:prstGeom prst="rect">
                <a:avLst/>
              </a:prstGeom>
            </p:spPr>
          </p:pic>
          <p:pic>
            <p:nvPicPr>
              <p:cNvPr id="1079" name="Picture 1078">
                <a:extLst>
                  <a:ext uri="{FF2B5EF4-FFF2-40B4-BE49-F238E27FC236}">
                    <a16:creationId xmlns:a16="http://schemas.microsoft.com/office/drawing/2014/main" id="{F9B610DB-437B-0947-8794-7054A67695A9}"/>
                  </a:ext>
                </a:extLst>
              </p:cNvPr>
              <p:cNvPicPr>
                <a:picLocks noChangeAspect="1"/>
              </p:cNvPicPr>
              <p:nvPr/>
            </p:nvPicPr>
            <p:blipFill>
              <a:blip r:embed="rId120" cstate="email">
                <a:extLst>
                  <a:ext uri="{28A0092B-C50C-407E-A947-70E740481C1C}">
                    <a14:useLocalDpi xmlns:a14="http://schemas.microsoft.com/office/drawing/2010/main"/>
                  </a:ext>
                </a:extLst>
              </a:blip>
              <a:stretch>
                <a:fillRect/>
              </a:stretch>
            </p:blipFill>
            <p:spPr>
              <a:xfrm>
                <a:off x="42016136" y="14201904"/>
                <a:ext cx="1439543" cy="664406"/>
              </a:xfrm>
              <a:prstGeom prst="rect">
                <a:avLst/>
              </a:prstGeom>
            </p:spPr>
          </p:pic>
          <p:pic>
            <p:nvPicPr>
              <p:cNvPr id="1080" name="Picture 1079">
                <a:extLst>
                  <a:ext uri="{FF2B5EF4-FFF2-40B4-BE49-F238E27FC236}">
                    <a16:creationId xmlns:a16="http://schemas.microsoft.com/office/drawing/2014/main" id="{7FD8AE3A-0679-4649-99CD-76F11A9C9BFF}"/>
                  </a:ext>
                </a:extLst>
              </p:cNvPr>
              <p:cNvPicPr>
                <a:picLocks noChangeAspect="1"/>
              </p:cNvPicPr>
              <p:nvPr/>
            </p:nvPicPr>
            <p:blipFill>
              <a:blip r:embed="rId121" cstate="email">
                <a:extLst>
                  <a:ext uri="{28A0092B-C50C-407E-A947-70E740481C1C}">
                    <a14:useLocalDpi xmlns:a14="http://schemas.microsoft.com/office/drawing/2010/main"/>
                  </a:ext>
                </a:extLst>
              </a:blip>
              <a:stretch>
                <a:fillRect/>
              </a:stretch>
            </p:blipFill>
            <p:spPr>
              <a:xfrm>
                <a:off x="4877327" y="14085132"/>
                <a:ext cx="897951" cy="897951"/>
              </a:xfrm>
              <a:prstGeom prst="rect">
                <a:avLst/>
              </a:prstGeom>
            </p:spPr>
          </p:pic>
          <p:pic>
            <p:nvPicPr>
              <p:cNvPr id="1081" name="Picture 1080">
                <a:extLst>
                  <a:ext uri="{FF2B5EF4-FFF2-40B4-BE49-F238E27FC236}">
                    <a16:creationId xmlns:a16="http://schemas.microsoft.com/office/drawing/2014/main" id="{5F1E8CBC-2186-C541-9432-6AF4443BC560}"/>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2941376" y="14178728"/>
                <a:ext cx="1192883" cy="710758"/>
              </a:xfrm>
              <a:prstGeom prst="rect">
                <a:avLst/>
              </a:prstGeom>
            </p:spPr>
          </p:pic>
          <p:pic>
            <p:nvPicPr>
              <p:cNvPr id="1082" name="Picture 1081">
                <a:extLst>
                  <a:ext uri="{FF2B5EF4-FFF2-40B4-BE49-F238E27FC236}">
                    <a16:creationId xmlns:a16="http://schemas.microsoft.com/office/drawing/2014/main" id="{AC35B533-AC30-7348-9919-5C1FE5E71F1A}"/>
                  </a:ext>
                </a:extLst>
              </p:cNvPr>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1035662" y="14394163"/>
                <a:ext cx="1571974" cy="279889"/>
              </a:xfrm>
              <a:prstGeom prst="rect">
                <a:avLst/>
              </a:prstGeom>
            </p:spPr>
          </p:pic>
          <p:pic>
            <p:nvPicPr>
              <p:cNvPr id="1083" name="Picture 1082">
                <a:extLst>
                  <a:ext uri="{FF2B5EF4-FFF2-40B4-BE49-F238E27FC236}">
                    <a16:creationId xmlns:a16="http://schemas.microsoft.com/office/drawing/2014/main" id="{8553FE7E-9363-2F47-94E1-54A30A506CF5}"/>
                  </a:ext>
                </a:extLst>
              </p:cNvPr>
              <p:cNvPicPr>
                <a:picLocks noChangeAspect="1"/>
              </p:cNvPicPr>
              <p:nvPr/>
            </p:nvPicPr>
            <p:blipFill>
              <a:blip r:embed="rId124" cstate="email">
                <a:extLst>
                  <a:ext uri="{28A0092B-C50C-407E-A947-70E740481C1C}">
                    <a14:useLocalDpi xmlns:a14="http://schemas.microsoft.com/office/drawing/2010/main"/>
                  </a:ext>
                </a:extLst>
              </a:blip>
              <a:stretch>
                <a:fillRect/>
              </a:stretch>
            </p:blipFill>
            <p:spPr>
              <a:xfrm>
                <a:off x="17204601" y="14302205"/>
                <a:ext cx="403396" cy="463804"/>
              </a:xfrm>
              <a:prstGeom prst="rect">
                <a:avLst/>
              </a:prstGeom>
            </p:spPr>
          </p:pic>
          <p:pic>
            <p:nvPicPr>
              <p:cNvPr id="1084" name="Picture 1083">
                <a:extLst>
                  <a:ext uri="{FF2B5EF4-FFF2-40B4-BE49-F238E27FC236}">
                    <a16:creationId xmlns:a16="http://schemas.microsoft.com/office/drawing/2014/main" id="{A4BD386F-401A-2144-97E8-97185E619C06}"/>
                  </a:ext>
                </a:extLst>
              </p:cNvPr>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13492085" y="14396462"/>
                <a:ext cx="1257039" cy="275290"/>
              </a:xfrm>
              <a:prstGeom prst="rect">
                <a:avLst/>
              </a:prstGeom>
            </p:spPr>
          </p:pic>
          <p:pic>
            <p:nvPicPr>
              <p:cNvPr id="1085" name="Picture 1084">
                <a:extLst>
                  <a:ext uri="{FF2B5EF4-FFF2-40B4-BE49-F238E27FC236}">
                    <a16:creationId xmlns:a16="http://schemas.microsoft.com/office/drawing/2014/main" id="{327E88E2-72CD-7440-BC2C-968D45776977}"/>
                  </a:ext>
                </a:extLst>
              </p:cNvPr>
              <p:cNvPicPr>
                <a:picLocks noChangeAspect="1"/>
              </p:cNvPicPr>
              <p:nvPr/>
            </p:nvPicPr>
            <p:blipFill>
              <a:blip r:embed="rId126" cstate="email">
                <a:extLst>
                  <a:ext uri="{28A0092B-C50C-407E-A947-70E740481C1C}">
                    <a14:useLocalDpi xmlns:a14="http://schemas.microsoft.com/office/drawing/2010/main"/>
                  </a:ext>
                </a:extLst>
              </a:blip>
              <a:stretch>
                <a:fillRect/>
              </a:stretch>
            </p:blipFill>
            <p:spPr>
              <a:xfrm>
                <a:off x="20585639" y="13936375"/>
                <a:ext cx="2048005" cy="1195465"/>
              </a:xfrm>
              <a:prstGeom prst="rect">
                <a:avLst/>
              </a:prstGeom>
            </p:spPr>
          </p:pic>
          <p:pic>
            <p:nvPicPr>
              <p:cNvPr id="1086" name="Picture 1085">
                <a:extLst>
                  <a:ext uri="{FF2B5EF4-FFF2-40B4-BE49-F238E27FC236}">
                    <a16:creationId xmlns:a16="http://schemas.microsoft.com/office/drawing/2014/main" id="{95B1B9C0-AD1F-6841-8B07-8530B49C3E1F}"/>
                  </a:ext>
                </a:extLst>
              </p:cNvPr>
              <p:cNvPicPr>
                <a:picLocks noChangeAspect="1"/>
              </p:cNvPicPr>
              <p:nvPr/>
            </p:nvPicPr>
            <p:blipFill rotWithShape="1">
              <a:blip r:embed="rId127" cstate="email">
                <a:extLst>
                  <a:ext uri="{28A0092B-C50C-407E-A947-70E740481C1C}">
                    <a14:useLocalDpi xmlns:a14="http://schemas.microsoft.com/office/drawing/2010/main"/>
                  </a:ext>
                </a:extLst>
              </a:blip>
              <a:srcRect t="64928"/>
              <a:stretch/>
            </p:blipFill>
            <p:spPr>
              <a:xfrm>
                <a:off x="11638714" y="14383019"/>
                <a:ext cx="1174052" cy="302176"/>
              </a:xfrm>
              <a:prstGeom prst="rect">
                <a:avLst/>
              </a:prstGeom>
            </p:spPr>
          </p:pic>
          <p:pic>
            <p:nvPicPr>
              <p:cNvPr id="1087" name="Picture 1086">
                <a:extLst>
                  <a:ext uri="{FF2B5EF4-FFF2-40B4-BE49-F238E27FC236}">
                    <a16:creationId xmlns:a16="http://schemas.microsoft.com/office/drawing/2014/main" id="{05EE7A07-69C2-8548-A55E-8A257848BD4B}"/>
                  </a:ext>
                </a:extLst>
              </p:cNvPr>
              <p:cNvPicPr>
                <a:picLocks noChangeAspect="1"/>
              </p:cNvPicPr>
              <p:nvPr/>
            </p:nvPicPr>
            <p:blipFill>
              <a:blip r:embed="rId128" cstate="email">
                <a:extLst>
                  <a:ext uri="{28A0092B-C50C-407E-A947-70E740481C1C}">
                    <a14:useLocalDpi xmlns:a14="http://schemas.microsoft.com/office/drawing/2010/main"/>
                  </a:ext>
                </a:extLst>
              </a:blip>
              <a:stretch>
                <a:fillRect/>
              </a:stretch>
            </p:blipFill>
            <p:spPr>
              <a:xfrm>
                <a:off x="24921649" y="14321933"/>
                <a:ext cx="1343769" cy="424348"/>
              </a:xfrm>
              <a:prstGeom prst="rect">
                <a:avLst/>
              </a:prstGeom>
            </p:spPr>
          </p:pic>
          <p:pic>
            <p:nvPicPr>
              <p:cNvPr id="1088" name="Picture 1087">
                <a:extLst>
                  <a:ext uri="{FF2B5EF4-FFF2-40B4-BE49-F238E27FC236}">
                    <a16:creationId xmlns:a16="http://schemas.microsoft.com/office/drawing/2014/main" id="{CC43D07E-E285-614A-8222-F3AA9C7E38DE}"/>
                  </a:ext>
                </a:extLst>
              </p:cNvPr>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9533548" y="14372255"/>
                <a:ext cx="1113026" cy="323705"/>
              </a:xfrm>
              <a:prstGeom prst="rect">
                <a:avLst/>
              </a:prstGeom>
            </p:spPr>
          </p:pic>
          <p:pic>
            <p:nvPicPr>
              <p:cNvPr id="1089" name="Picture 1088">
                <a:extLst>
                  <a:ext uri="{FF2B5EF4-FFF2-40B4-BE49-F238E27FC236}">
                    <a16:creationId xmlns:a16="http://schemas.microsoft.com/office/drawing/2014/main" id="{5212EC81-5EA9-4347-8A0B-4A52BD80C8DD}"/>
                  </a:ext>
                </a:extLst>
              </p:cNvPr>
              <p:cNvPicPr>
                <a:picLocks noChangeAspect="1"/>
              </p:cNvPicPr>
              <p:nvPr/>
            </p:nvPicPr>
            <p:blipFill>
              <a:blip r:embed="rId130" cstate="email">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28310187" y="14207618"/>
                <a:ext cx="942928" cy="652979"/>
              </a:xfrm>
              <a:prstGeom prst="rect">
                <a:avLst/>
              </a:prstGeom>
            </p:spPr>
          </p:pic>
          <p:pic>
            <p:nvPicPr>
              <p:cNvPr id="1090" name="Picture 1089">
                <a:extLst>
                  <a:ext uri="{FF2B5EF4-FFF2-40B4-BE49-F238E27FC236}">
                    <a16:creationId xmlns:a16="http://schemas.microsoft.com/office/drawing/2014/main" id="{F18368D6-C2AC-5547-BFD5-4DF8E41941A2}"/>
                  </a:ext>
                </a:extLst>
              </p:cNvPr>
              <p:cNvPicPr>
                <a:picLocks noChangeAspect="1"/>
              </p:cNvPicPr>
              <p:nvPr/>
            </p:nvPicPr>
            <p:blipFill>
              <a:blip r:embed="rId131" cstate="email">
                <a:extLst>
                  <a:ext uri="{28A0092B-C50C-407E-A947-70E740481C1C}">
                    <a14:useLocalDpi xmlns:a14="http://schemas.microsoft.com/office/drawing/2010/main"/>
                  </a:ext>
                </a:extLst>
              </a:blip>
              <a:stretch>
                <a:fillRect/>
              </a:stretch>
            </p:blipFill>
            <p:spPr>
              <a:xfrm>
                <a:off x="31437046" y="14298395"/>
                <a:ext cx="1615260" cy="471425"/>
              </a:xfrm>
              <a:prstGeom prst="rect">
                <a:avLst/>
              </a:prstGeom>
            </p:spPr>
          </p:pic>
          <p:pic>
            <p:nvPicPr>
              <p:cNvPr id="1091" name="Picture 1090">
                <a:extLst>
                  <a:ext uri="{FF2B5EF4-FFF2-40B4-BE49-F238E27FC236}">
                    <a16:creationId xmlns:a16="http://schemas.microsoft.com/office/drawing/2014/main" id="{442164B6-7586-6C47-A2CB-91F5B935FF57}"/>
                  </a:ext>
                </a:extLst>
              </p:cNvPr>
              <p:cNvPicPr>
                <a:picLocks noChangeAspect="1"/>
              </p:cNvPicPr>
              <p:nvPr/>
            </p:nvPicPr>
            <p:blipFill>
              <a:blip r:embed="rId132" cstate="email">
                <a:extLst>
                  <a:ext uri="{28A0092B-C50C-407E-A947-70E740481C1C}">
                    <a14:useLocalDpi xmlns:a14="http://schemas.microsoft.com/office/drawing/2010/main"/>
                  </a:ext>
                </a:extLst>
              </a:blip>
              <a:stretch>
                <a:fillRect/>
              </a:stretch>
            </p:blipFill>
            <p:spPr>
              <a:xfrm>
                <a:off x="44134998" y="14346230"/>
                <a:ext cx="1284352" cy="375755"/>
              </a:xfrm>
              <a:prstGeom prst="rect">
                <a:avLst/>
              </a:prstGeom>
            </p:spPr>
          </p:pic>
          <p:pic>
            <p:nvPicPr>
              <p:cNvPr id="1092" name="Picture 1091">
                <a:extLst>
                  <a:ext uri="{FF2B5EF4-FFF2-40B4-BE49-F238E27FC236}">
                    <a16:creationId xmlns:a16="http://schemas.microsoft.com/office/drawing/2014/main" id="{4B4D2090-EE82-0240-B07E-37FEB1D77967}"/>
                  </a:ext>
                </a:extLst>
              </p:cNvPr>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35976555" y="14378247"/>
                <a:ext cx="1321712" cy="311720"/>
              </a:xfrm>
              <a:prstGeom prst="rect">
                <a:avLst/>
              </a:prstGeom>
            </p:spPr>
          </p:pic>
          <p:pic>
            <p:nvPicPr>
              <p:cNvPr id="1093" name="Picture 1092">
                <a:extLst>
                  <a:ext uri="{FF2B5EF4-FFF2-40B4-BE49-F238E27FC236}">
                    <a16:creationId xmlns:a16="http://schemas.microsoft.com/office/drawing/2014/main" id="{43E7EA42-6D34-DE44-B2DF-03698D39E4FA}"/>
                  </a:ext>
                </a:extLst>
              </p:cNvPr>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37977586" y="14382412"/>
                <a:ext cx="1236480" cy="303391"/>
              </a:xfrm>
              <a:prstGeom prst="rect">
                <a:avLst/>
              </a:prstGeom>
            </p:spPr>
          </p:pic>
          <p:pic>
            <p:nvPicPr>
              <p:cNvPr id="1094" name="Picture 1093">
                <a:extLst>
                  <a:ext uri="{FF2B5EF4-FFF2-40B4-BE49-F238E27FC236}">
                    <a16:creationId xmlns:a16="http://schemas.microsoft.com/office/drawing/2014/main" id="{DD002E41-BAA5-D941-A5F6-8A523CD4B110}"/>
                  </a:ext>
                </a:extLst>
              </p:cNvPr>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33731625" y="14299473"/>
                <a:ext cx="1565611" cy="469269"/>
              </a:xfrm>
              <a:prstGeom prst="rect">
                <a:avLst/>
              </a:prstGeom>
            </p:spPr>
          </p:pic>
          <p:pic>
            <p:nvPicPr>
              <p:cNvPr id="1095" name="Picture 1094">
                <a:extLst>
                  <a:ext uri="{FF2B5EF4-FFF2-40B4-BE49-F238E27FC236}">
                    <a16:creationId xmlns:a16="http://schemas.microsoft.com/office/drawing/2014/main" id="{291D6801-E1B2-7C4E-867A-6ECE1EAEA008}"/>
                  </a:ext>
                </a:extLst>
              </p:cNvPr>
              <p:cNvPicPr>
                <a:picLocks noChangeAspect="1"/>
              </p:cNvPicPr>
              <p:nvPr/>
            </p:nvPicPr>
            <p:blipFill>
              <a:blip r:embed="rId136" cstate="email">
                <a:extLst>
                  <a:ext uri="{28A0092B-C50C-407E-A947-70E740481C1C}">
                    <a14:useLocalDpi xmlns:a14="http://schemas.microsoft.com/office/drawing/2010/main"/>
                  </a:ext>
                </a:extLst>
              </a:blip>
              <a:stretch>
                <a:fillRect/>
              </a:stretch>
            </p:blipFill>
            <p:spPr>
              <a:xfrm>
                <a:off x="39893385" y="14413822"/>
                <a:ext cx="1443432" cy="240571"/>
              </a:xfrm>
              <a:prstGeom prst="rect">
                <a:avLst/>
              </a:prstGeom>
            </p:spPr>
          </p:pic>
          <p:pic>
            <p:nvPicPr>
              <p:cNvPr id="1096" name="Picture 1095">
                <a:extLst>
                  <a:ext uri="{FF2B5EF4-FFF2-40B4-BE49-F238E27FC236}">
                    <a16:creationId xmlns:a16="http://schemas.microsoft.com/office/drawing/2014/main" id="{60358148-0A01-8C42-84B7-37B34B498B04}"/>
                  </a:ext>
                </a:extLst>
              </p:cNvPr>
              <p:cNvPicPr>
                <a:picLocks noChangeAspect="1"/>
              </p:cNvPicPr>
              <p:nvPr/>
            </p:nvPicPr>
            <p:blipFill>
              <a:blip r:embed="rId137" cstate="email">
                <a:extLst>
                  <a:ext uri="{28A0092B-C50C-407E-A947-70E740481C1C}">
                    <a14:useLocalDpi xmlns:a14="http://schemas.microsoft.com/office/drawing/2010/main"/>
                  </a:ext>
                </a:extLst>
              </a:blip>
              <a:stretch>
                <a:fillRect/>
              </a:stretch>
            </p:blipFill>
            <p:spPr>
              <a:xfrm>
                <a:off x="18287316" y="14358446"/>
                <a:ext cx="1619004" cy="351323"/>
              </a:xfrm>
              <a:prstGeom prst="rect">
                <a:avLst/>
              </a:prstGeom>
            </p:spPr>
          </p:pic>
        </p:grpSp>
        <p:grpSp>
          <p:nvGrpSpPr>
            <p:cNvPr id="904" name="Group 903">
              <a:extLst>
                <a:ext uri="{FF2B5EF4-FFF2-40B4-BE49-F238E27FC236}">
                  <a16:creationId xmlns:a16="http://schemas.microsoft.com/office/drawing/2014/main" id="{5206207C-1E78-8E4A-8711-7C49E0451340}"/>
                </a:ext>
              </a:extLst>
            </p:cNvPr>
            <p:cNvGrpSpPr/>
            <p:nvPr/>
          </p:nvGrpSpPr>
          <p:grpSpPr>
            <a:xfrm>
              <a:off x="1027381" y="12497568"/>
              <a:ext cx="46435110" cy="867163"/>
              <a:chOff x="1027381" y="13232279"/>
              <a:chExt cx="46435110" cy="867163"/>
            </a:xfrm>
          </p:grpSpPr>
          <p:pic>
            <p:nvPicPr>
              <p:cNvPr id="1052" name="Picture 1051">
                <a:extLst>
                  <a:ext uri="{FF2B5EF4-FFF2-40B4-BE49-F238E27FC236}">
                    <a16:creationId xmlns:a16="http://schemas.microsoft.com/office/drawing/2014/main" id="{0DA38B59-7E68-034A-A493-C89355BDC088}"/>
                  </a:ext>
                </a:extLst>
              </p:cNvPr>
              <p:cNvPicPr>
                <a:picLocks noChangeAspect="1"/>
              </p:cNvPicPr>
              <p:nvPr/>
            </p:nvPicPr>
            <p:blipFill>
              <a:blip r:embed="rId138" cstate="email">
                <a:extLst>
                  <a:ext uri="{28A0092B-C50C-407E-A947-70E740481C1C}">
                    <a14:useLocalDpi xmlns:a14="http://schemas.microsoft.com/office/drawing/2010/main"/>
                  </a:ext>
                </a:extLst>
              </a:blip>
              <a:stretch>
                <a:fillRect/>
              </a:stretch>
            </p:blipFill>
            <p:spPr>
              <a:xfrm>
                <a:off x="24761978" y="13268537"/>
                <a:ext cx="1362248" cy="794647"/>
              </a:xfrm>
              <a:prstGeom prst="rect">
                <a:avLst/>
              </a:prstGeom>
            </p:spPr>
          </p:pic>
          <p:pic>
            <p:nvPicPr>
              <p:cNvPr id="1053" name="Picture 1052">
                <a:extLst>
                  <a:ext uri="{FF2B5EF4-FFF2-40B4-BE49-F238E27FC236}">
                    <a16:creationId xmlns:a16="http://schemas.microsoft.com/office/drawing/2014/main" id="{2A54521F-8818-6D48-9671-ADB51AFFBADE}"/>
                  </a:ext>
                </a:extLst>
              </p:cNvPr>
              <p:cNvPicPr>
                <a:picLocks noChangeAspect="1"/>
              </p:cNvPicPr>
              <p:nvPr/>
            </p:nvPicPr>
            <p:blipFill>
              <a:blip r:embed="rId139" cstate="email">
                <a:extLst>
                  <a:ext uri="{28A0092B-C50C-407E-A947-70E740481C1C}">
                    <a14:useLocalDpi xmlns:a14="http://schemas.microsoft.com/office/drawing/2010/main"/>
                  </a:ext>
                </a:extLst>
              </a:blip>
              <a:stretch>
                <a:fillRect/>
              </a:stretch>
            </p:blipFill>
            <p:spPr>
              <a:xfrm>
                <a:off x="31515073" y="13456221"/>
                <a:ext cx="1543922" cy="419278"/>
              </a:xfrm>
              <a:prstGeom prst="rect">
                <a:avLst/>
              </a:prstGeom>
            </p:spPr>
          </p:pic>
          <p:pic>
            <p:nvPicPr>
              <p:cNvPr id="1054" name="Picture 1053">
                <a:extLst>
                  <a:ext uri="{FF2B5EF4-FFF2-40B4-BE49-F238E27FC236}">
                    <a16:creationId xmlns:a16="http://schemas.microsoft.com/office/drawing/2014/main" id="{BC48143B-01BF-B04D-93B0-DBE09F08DAF4}"/>
                  </a:ext>
                </a:extLst>
              </p:cNvPr>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36135488" y="13232279"/>
                <a:ext cx="1029752" cy="867163"/>
              </a:xfrm>
              <a:prstGeom prst="rect">
                <a:avLst/>
              </a:prstGeom>
            </p:spPr>
          </p:pic>
          <p:pic>
            <p:nvPicPr>
              <p:cNvPr id="1055" name="Picture 1054">
                <a:extLst>
                  <a:ext uri="{FF2B5EF4-FFF2-40B4-BE49-F238E27FC236}">
                    <a16:creationId xmlns:a16="http://schemas.microsoft.com/office/drawing/2014/main" id="{5493B149-7DB2-D742-BA13-610FF4BB39F8}"/>
                  </a:ext>
                </a:extLst>
              </p:cNvPr>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34010190" y="13331870"/>
                <a:ext cx="1174103" cy="667980"/>
              </a:xfrm>
              <a:prstGeom prst="rect">
                <a:avLst/>
              </a:prstGeom>
            </p:spPr>
          </p:pic>
          <p:pic>
            <p:nvPicPr>
              <p:cNvPr id="1056" name="Picture 1055">
                <a:extLst>
                  <a:ext uri="{FF2B5EF4-FFF2-40B4-BE49-F238E27FC236}">
                    <a16:creationId xmlns:a16="http://schemas.microsoft.com/office/drawing/2014/main" id="{3E783121-E1D0-6F4D-85EB-3D1D0CD30D8A}"/>
                  </a:ext>
                </a:extLst>
              </p:cNvPr>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28913439" y="13542904"/>
                <a:ext cx="1650439" cy="245913"/>
              </a:xfrm>
              <a:prstGeom prst="rect">
                <a:avLst/>
              </a:prstGeom>
            </p:spPr>
          </p:pic>
          <p:pic>
            <p:nvPicPr>
              <p:cNvPr id="1057" name="Picture 1056">
                <a:extLst>
                  <a:ext uri="{FF2B5EF4-FFF2-40B4-BE49-F238E27FC236}">
                    <a16:creationId xmlns:a16="http://schemas.microsoft.com/office/drawing/2014/main" id="{523F63EB-AB62-C74F-BAC1-5D4E330287F6}"/>
                  </a:ext>
                </a:extLst>
              </p:cNvPr>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44698775" y="13279507"/>
                <a:ext cx="772706" cy="772706"/>
              </a:xfrm>
              <a:prstGeom prst="rect">
                <a:avLst/>
              </a:prstGeom>
            </p:spPr>
          </p:pic>
          <p:pic>
            <p:nvPicPr>
              <p:cNvPr id="1058" name="Picture 1057">
                <a:extLst>
                  <a:ext uri="{FF2B5EF4-FFF2-40B4-BE49-F238E27FC236}">
                    <a16:creationId xmlns:a16="http://schemas.microsoft.com/office/drawing/2014/main" id="{75D9CDF3-4B45-004D-8472-D32979A507DB}"/>
                  </a:ext>
                </a:extLst>
              </p:cNvPr>
              <p:cNvPicPr>
                <a:picLocks noChangeAspect="1"/>
              </p:cNvPicPr>
              <p:nvPr/>
            </p:nvPicPr>
            <p:blipFill>
              <a:blip r:embed="rId144" cstate="email">
                <a:extLst>
                  <a:ext uri="{28A0092B-C50C-407E-A947-70E740481C1C}">
                    <a14:useLocalDpi xmlns:a14="http://schemas.microsoft.com/office/drawing/2010/main"/>
                  </a:ext>
                </a:extLst>
              </a:blip>
              <a:stretch>
                <a:fillRect/>
              </a:stretch>
            </p:blipFill>
            <p:spPr>
              <a:xfrm>
                <a:off x="10757122" y="13523234"/>
                <a:ext cx="1240245" cy="285253"/>
              </a:xfrm>
              <a:prstGeom prst="rect">
                <a:avLst/>
              </a:prstGeom>
            </p:spPr>
          </p:pic>
          <p:pic>
            <p:nvPicPr>
              <p:cNvPr id="1059" name="Picture 1058">
                <a:extLst>
                  <a:ext uri="{FF2B5EF4-FFF2-40B4-BE49-F238E27FC236}">
                    <a16:creationId xmlns:a16="http://schemas.microsoft.com/office/drawing/2014/main" id="{174FECFA-68D7-AB41-BCC8-7D78A855A1B5}"/>
                  </a:ext>
                </a:extLst>
              </p:cNvPr>
              <p:cNvPicPr>
                <a:picLocks noChangeAspect="1"/>
              </p:cNvPicPr>
              <p:nvPr/>
            </p:nvPicPr>
            <p:blipFill>
              <a:blip r:embed="rId145" cstate="email">
                <a:extLst>
                  <a:ext uri="{28A0092B-C50C-407E-A947-70E740481C1C}">
                    <a14:useLocalDpi xmlns:a14="http://schemas.microsoft.com/office/drawing/2010/main"/>
                  </a:ext>
                </a:extLst>
              </a:blip>
              <a:stretch>
                <a:fillRect/>
              </a:stretch>
            </p:blipFill>
            <p:spPr>
              <a:xfrm>
                <a:off x="15268956" y="13561522"/>
                <a:ext cx="1276296" cy="208676"/>
              </a:xfrm>
              <a:prstGeom prst="rect">
                <a:avLst/>
              </a:prstGeom>
            </p:spPr>
          </p:pic>
          <p:pic>
            <p:nvPicPr>
              <p:cNvPr id="1060" name="Picture 1059">
                <a:extLst>
                  <a:ext uri="{FF2B5EF4-FFF2-40B4-BE49-F238E27FC236}">
                    <a16:creationId xmlns:a16="http://schemas.microsoft.com/office/drawing/2014/main" id="{E6C9F179-A385-3D4C-89C0-9E28BB802E7A}"/>
                  </a:ext>
                </a:extLst>
              </p:cNvPr>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12948562" y="13512168"/>
                <a:ext cx="1369199" cy="307385"/>
              </a:xfrm>
              <a:prstGeom prst="rect">
                <a:avLst/>
              </a:prstGeom>
            </p:spPr>
          </p:pic>
          <p:pic>
            <p:nvPicPr>
              <p:cNvPr id="1062" name="Picture 1061">
                <a:extLst>
                  <a:ext uri="{FF2B5EF4-FFF2-40B4-BE49-F238E27FC236}">
                    <a16:creationId xmlns:a16="http://schemas.microsoft.com/office/drawing/2014/main" id="{7B3F4B8F-6B07-124F-A0A1-CEF1ECA4B82F}"/>
                  </a:ext>
                </a:extLst>
              </p:cNvPr>
              <p:cNvPicPr>
                <a:picLocks noChangeAspect="1"/>
              </p:cNvPicPr>
              <p:nvPr/>
            </p:nvPicPr>
            <p:blipFill>
              <a:blip r:embed="rId147" cstate="email">
                <a:extLst>
                  <a:ext uri="{28A0092B-C50C-407E-A947-70E740481C1C}">
                    <a14:useLocalDpi xmlns:a14="http://schemas.microsoft.com/office/drawing/2010/main"/>
                  </a:ext>
                </a:extLst>
              </a:blip>
              <a:stretch>
                <a:fillRect/>
              </a:stretch>
            </p:blipFill>
            <p:spPr>
              <a:xfrm>
                <a:off x="40598227" y="13507478"/>
                <a:ext cx="1136368" cy="316764"/>
              </a:xfrm>
              <a:prstGeom prst="rect">
                <a:avLst/>
              </a:prstGeom>
            </p:spPr>
          </p:pic>
          <p:pic>
            <p:nvPicPr>
              <p:cNvPr id="1063" name="Picture 1062">
                <a:extLst>
                  <a:ext uri="{FF2B5EF4-FFF2-40B4-BE49-F238E27FC236}">
                    <a16:creationId xmlns:a16="http://schemas.microsoft.com/office/drawing/2014/main" id="{3A093C90-7F49-454F-8A6C-32C96AD59EF6}"/>
                  </a:ext>
                </a:extLst>
              </p:cNvPr>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3506810" y="13480739"/>
                <a:ext cx="1470390" cy="370243"/>
              </a:xfrm>
              <a:prstGeom prst="rect">
                <a:avLst/>
              </a:prstGeom>
            </p:spPr>
          </p:pic>
          <p:pic>
            <p:nvPicPr>
              <p:cNvPr id="1064" name="Picture 1063">
                <a:extLst>
                  <a:ext uri="{FF2B5EF4-FFF2-40B4-BE49-F238E27FC236}">
                    <a16:creationId xmlns:a16="http://schemas.microsoft.com/office/drawing/2014/main" id="{DC0482B8-7463-B941-9CAD-074692E94E3D}"/>
                  </a:ext>
                </a:extLst>
              </p:cNvPr>
              <p:cNvPicPr>
                <a:picLocks noChangeAspect="1"/>
              </p:cNvPicPr>
              <p:nvPr/>
            </p:nvPicPr>
            <p:blipFill>
              <a:blip r:embed="rId149" cstate="email">
                <a:extLst>
                  <a:ext uri="{28A0092B-C50C-407E-A947-70E740481C1C}">
                    <a14:useLocalDpi xmlns:a14="http://schemas.microsoft.com/office/drawing/2010/main"/>
                  </a:ext>
                </a:extLst>
              </a:blip>
              <a:stretch>
                <a:fillRect/>
              </a:stretch>
            </p:blipFill>
            <p:spPr>
              <a:xfrm>
                <a:off x="22290575" y="13298765"/>
                <a:ext cx="1520208" cy="734191"/>
              </a:xfrm>
              <a:prstGeom prst="rect">
                <a:avLst/>
              </a:prstGeom>
            </p:spPr>
          </p:pic>
          <p:pic>
            <p:nvPicPr>
              <p:cNvPr id="1065" name="Picture 1064">
                <a:extLst>
                  <a:ext uri="{FF2B5EF4-FFF2-40B4-BE49-F238E27FC236}">
                    <a16:creationId xmlns:a16="http://schemas.microsoft.com/office/drawing/2014/main" id="{B24823B9-B283-9040-90AD-6B5AB5C98991}"/>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27075421" y="13427717"/>
                <a:ext cx="886823" cy="476287"/>
              </a:xfrm>
              <a:prstGeom prst="rect">
                <a:avLst/>
              </a:prstGeom>
            </p:spPr>
          </p:pic>
          <p:pic>
            <p:nvPicPr>
              <p:cNvPr id="1066" name="Picture 1065">
                <a:extLst>
                  <a:ext uri="{FF2B5EF4-FFF2-40B4-BE49-F238E27FC236}">
                    <a16:creationId xmlns:a16="http://schemas.microsoft.com/office/drawing/2014/main" id="{26CF0496-0F1F-8C47-A608-C846268241BC}"/>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46422685" y="13515251"/>
                <a:ext cx="1039806" cy="301218"/>
              </a:xfrm>
              <a:prstGeom prst="rect">
                <a:avLst/>
              </a:prstGeom>
            </p:spPr>
          </p:pic>
          <p:pic>
            <p:nvPicPr>
              <p:cNvPr id="1067" name="Picture 1066">
                <a:extLst>
                  <a:ext uri="{FF2B5EF4-FFF2-40B4-BE49-F238E27FC236}">
                    <a16:creationId xmlns:a16="http://schemas.microsoft.com/office/drawing/2014/main" id="{5E7609D4-BB35-E843-B8E9-1F99799CB663}"/>
                  </a:ext>
                </a:extLst>
              </p:cNvPr>
              <p:cNvPicPr>
                <a:picLocks noChangeAspect="1"/>
              </p:cNvPicPr>
              <p:nvPr/>
            </p:nvPicPr>
            <p:blipFill>
              <a:blip r:embed="rId152" cstate="email">
                <a:extLst>
                  <a:ext uri="{28A0092B-C50C-407E-A947-70E740481C1C}">
                    <a14:useLocalDpi xmlns:a14="http://schemas.microsoft.com/office/drawing/2010/main"/>
                  </a:ext>
                </a:extLst>
              </a:blip>
              <a:stretch>
                <a:fillRect/>
              </a:stretch>
            </p:blipFill>
            <p:spPr>
              <a:xfrm>
                <a:off x="38116435" y="13527343"/>
                <a:ext cx="1530597" cy="277034"/>
              </a:xfrm>
              <a:prstGeom prst="rect">
                <a:avLst/>
              </a:prstGeom>
            </p:spPr>
          </p:pic>
          <p:pic>
            <p:nvPicPr>
              <p:cNvPr id="1068" name="Picture 1067">
                <a:extLst>
                  <a:ext uri="{FF2B5EF4-FFF2-40B4-BE49-F238E27FC236}">
                    <a16:creationId xmlns:a16="http://schemas.microsoft.com/office/drawing/2014/main" id="{1956AC49-47CC-1A4B-94AB-808F814754D5}"/>
                  </a:ext>
                </a:extLst>
              </p:cNvPr>
              <p:cNvPicPr>
                <a:picLocks noChangeAspect="1"/>
              </p:cNvPicPr>
              <p:nvPr/>
            </p:nvPicPr>
            <p:blipFill>
              <a:blip r:embed="rId153" cstate="email">
                <a:extLst>
                  <a:ext uri="{28A0092B-C50C-407E-A947-70E740481C1C}">
                    <a14:useLocalDpi xmlns:a14="http://schemas.microsoft.com/office/drawing/2010/main"/>
                  </a:ext>
                </a:extLst>
              </a:blip>
              <a:stretch>
                <a:fillRect/>
              </a:stretch>
            </p:blipFill>
            <p:spPr>
              <a:xfrm>
                <a:off x="42685790" y="13387140"/>
                <a:ext cx="1061790" cy="557440"/>
              </a:xfrm>
              <a:prstGeom prst="rect">
                <a:avLst/>
              </a:prstGeom>
            </p:spPr>
          </p:pic>
          <p:pic>
            <p:nvPicPr>
              <p:cNvPr id="1069" name="Picture 1068">
                <a:extLst>
                  <a:ext uri="{FF2B5EF4-FFF2-40B4-BE49-F238E27FC236}">
                    <a16:creationId xmlns:a16="http://schemas.microsoft.com/office/drawing/2014/main" id="{AFA94624-4620-7047-A809-767B63F46B51}"/>
                  </a:ext>
                </a:extLst>
              </p:cNvPr>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1027381" y="13426065"/>
                <a:ext cx="1311666" cy="479590"/>
              </a:xfrm>
              <a:prstGeom prst="rect">
                <a:avLst/>
              </a:prstGeom>
            </p:spPr>
          </p:pic>
          <p:pic>
            <p:nvPicPr>
              <p:cNvPr id="1070" name="Picture 1069">
                <a:extLst>
                  <a:ext uri="{FF2B5EF4-FFF2-40B4-BE49-F238E27FC236}">
                    <a16:creationId xmlns:a16="http://schemas.microsoft.com/office/drawing/2014/main" id="{6A22BEF8-18EC-5648-90DA-FF28135FA268}"/>
                  </a:ext>
                </a:extLst>
              </p:cNvPr>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5928395" y="13322544"/>
                <a:ext cx="2168896" cy="686632"/>
              </a:xfrm>
              <a:prstGeom prst="rect">
                <a:avLst/>
              </a:prstGeom>
            </p:spPr>
          </p:pic>
          <p:pic>
            <p:nvPicPr>
              <p:cNvPr id="1071" name="Picture 1070">
                <a:extLst>
                  <a:ext uri="{FF2B5EF4-FFF2-40B4-BE49-F238E27FC236}">
                    <a16:creationId xmlns:a16="http://schemas.microsoft.com/office/drawing/2014/main" id="{852C9C84-48EA-0B42-88B2-84F109C6B34C}"/>
                  </a:ext>
                </a:extLst>
              </p:cNvPr>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19923154" y="13478996"/>
                <a:ext cx="1416226" cy="373728"/>
              </a:xfrm>
              <a:prstGeom prst="rect">
                <a:avLst/>
              </a:prstGeom>
            </p:spPr>
          </p:pic>
          <p:pic>
            <p:nvPicPr>
              <p:cNvPr id="1072" name="Picture 1071">
                <a:extLst>
                  <a:ext uri="{FF2B5EF4-FFF2-40B4-BE49-F238E27FC236}">
                    <a16:creationId xmlns:a16="http://schemas.microsoft.com/office/drawing/2014/main" id="{4FE3DD33-D3D1-064F-B0CD-53374C674DBD}"/>
                  </a:ext>
                </a:extLst>
              </p:cNvPr>
              <p:cNvPicPr>
                <a:picLocks noChangeAspect="1"/>
              </p:cNvPicPr>
              <p:nvPr/>
            </p:nvPicPr>
            <p:blipFill>
              <a:blip r:embed="rId157" cstate="email">
                <a:extLst>
                  <a:ext uri="{28A0092B-C50C-407E-A947-70E740481C1C}">
                    <a14:useLocalDpi xmlns:a14="http://schemas.microsoft.com/office/drawing/2010/main"/>
                  </a:ext>
                </a:extLst>
              </a:blip>
              <a:stretch>
                <a:fillRect/>
              </a:stretch>
            </p:blipFill>
            <p:spPr>
              <a:xfrm>
                <a:off x="17496447" y="13428856"/>
                <a:ext cx="1475512" cy="474009"/>
              </a:xfrm>
              <a:prstGeom prst="rect">
                <a:avLst/>
              </a:prstGeom>
            </p:spPr>
          </p:pic>
        </p:grpSp>
        <p:grpSp>
          <p:nvGrpSpPr>
            <p:cNvPr id="905" name="Group 904">
              <a:extLst>
                <a:ext uri="{FF2B5EF4-FFF2-40B4-BE49-F238E27FC236}">
                  <a16:creationId xmlns:a16="http://schemas.microsoft.com/office/drawing/2014/main" id="{AB4DAC6D-86E2-534D-9AED-7F98EBF37E69}"/>
                </a:ext>
              </a:extLst>
            </p:cNvPr>
            <p:cNvGrpSpPr/>
            <p:nvPr/>
          </p:nvGrpSpPr>
          <p:grpSpPr>
            <a:xfrm>
              <a:off x="999483" y="11349169"/>
              <a:ext cx="46466059" cy="1034978"/>
              <a:chOff x="999483" y="12949369"/>
              <a:chExt cx="46466059" cy="1034978"/>
            </a:xfrm>
          </p:grpSpPr>
          <p:pic>
            <p:nvPicPr>
              <p:cNvPr id="1028" name="Picture 1027">
                <a:extLst>
                  <a:ext uri="{FF2B5EF4-FFF2-40B4-BE49-F238E27FC236}">
                    <a16:creationId xmlns:a16="http://schemas.microsoft.com/office/drawing/2014/main" id="{26BE2A55-DC7E-3745-AF9E-1C660CD89DD1}"/>
                  </a:ext>
                </a:extLst>
              </p:cNvPr>
              <p:cNvPicPr>
                <a:picLocks noChangeAspect="1"/>
              </p:cNvPicPr>
              <p:nvPr/>
            </p:nvPicPr>
            <p:blipFill>
              <a:blip r:embed="rId158" cstate="email">
                <a:extLst>
                  <a:ext uri="{28A0092B-C50C-407E-A947-70E740481C1C}">
                    <a14:useLocalDpi xmlns:a14="http://schemas.microsoft.com/office/drawing/2010/main"/>
                  </a:ext>
                </a:extLst>
              </a:blip>
              <a:stretch>
                <a:fillRect/>
              </a:stretch>
            </p:blipFill>
            <p:spPr>
              <a:xfrm>
                <a:off x="40597281" y="13376049"/>
                <a:ext cx="1045280" cy="181619"/>
              </a:xfrm>
              <a:prstGeom prst="rect">
                <a:avLst/>
              </a:prstGeom>
            </p:spPr>
          </p:pic>
          <p:pic>
            <p:nvPicPr>
              <p:cNvPr id="1029" name="Picture 1028">
                <a:extLst>
                  <a:ext uri="{FF2B5EF4-FFF2-40B4-BE49-F238E27FC236}">
                    <a16:creationId xmlns:a16="http://schemas.microsoft.com/office/drawing/2014/main" id="{8745734D-6983-E54F-BE41-844AD1A13F8D}"/>
                  </a:ext>
                </a:extLst>
              </p:cNvPr>
              <p:cNvPicPr>
                <a:picLocks noChangeAspect="1"/>
              </p:cNvPicPr>
              <p:nvPr/>
            </p:nvPicPr>
            <p:blipFill>
              <a:blip r:embed="rId159" cstate="email">
                <a:extLst>
                  <a:ext uri="{28A0092B-C50C-407E-A947-70E740481C1C}">
                    <a14:useLocalDpi xmlns:a14="http://schemas.microsoft.com/office/drawing/2010/main"/>
                  </a:ext>
                </a:extLst>
              </a:blip>
              <a:stretch>
                <a:fillRect/>
              </a:stretch>
            </p:blipFill>
            <p:spPr>
              <a:xfrm>
                <a:off x="22929231" y="13204227"/>
                <a:ext cx="1101592" cy="525263"/>
              </a:xfrm>
              <a:prstGeom prst="rect">
                <a:avLst/>
              </a:prstGeom>
            </p:spPr>
          </p:pic>
          <p:pic>
            <p:nvPicPr>
              <p:cNvPr id="1030" name="Picture 1029">
                <a:extLst>
                  <a:ext uri="{FF2B5EF4-FFF2-40B4-BE49-F238E27FC236}">
                    <a16:creationId xmlns:a16="http://schemas.microsoft.com/office/drawing/2014/main" id="{57467040-28DB-A643-801E-19A093CE2769}"/>
                  </a:ext>
                </a:extLst>
              </p:cNvPr>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999483" y="13333391"/>
                <a:ext cx="1739126" cy="266935"/>
              </a:xfrm>
              <a:prstGeom prst="rect">
                <a:avLst/>
              </a:prstGeom>
            </p:spPr>
          </p:pic>
          <p:pic>
            <p:nvPicPr>
              <p:cNvPr id="1031" name="Picture 1030">
                <a:extLst>
                  <a:ext uri="{FF2B5EF4-FFF2-40B4-BE49-F238E27FC236}">
                    <a16:creationId xmlns:a16="http://schemas.microsoft.com/office/drawing/2014/main" id="{21476A4C-F645-4543-92C8-05AD1A5447A7}"/>
                  </a:ext>
                </a:extLst>
              </p:cNvPr>
              <p:cNvPicPr>
                <a:picLocks noChangeAspect="1"/>
              </p:cNvPicPr>
              <p:nvPr/>
            </p:nvPicPr>
            <p:blipFill>
              <a:blip r:embed="rId161" cstate="email">
                <a:extLst>
                  <a:ext uri="{28A0092B-C50C-407E-A947-70E740481C1C}">
                    <a14:useLocalDpi xmlns:a14="http://schemas.microsoft.com/office/drawing/2010/main"/>
                  </a:ext>
                </a:extLst>
              </a:blip>
              <a:stretch>
                <a:fillRect/>
              </a:stretch>
            </p:blipFill>
            <p:spPr>
              <a:xfrm>
                <a:off x="5587655" y="13095387"/>
                <a:ext cx="1396720" cy="742943"/>
              </a:xfrm>
              <a:prstGeom prst="rect">
                <a:avLst/>
              </a:prstGeom>
            </p:spPr>
          </p:pic>
          <p:pic>
            <p:nvPicPr>
              <p:cNvPr id="1032" name="Picture 1031">
                <a:extLst>
                  <a:ext uri="{FF2B5EF4-FFF2-40B4-BE49-F238E27FC236}">
                    <a16:creationId xmlns:a16="http://schemas.microsoft.com/office/drawing/2014/main" id="{4F2D1F3C-72D7-7340-A6F1-22FFBB9E9797}"/>
                  </a:ext>
                </a:extLst>
              </p:cNvPr>
              <p:cNvPicPr>
                <a:picLocks noChangeAspect="1"/>
              </p:cNvPicPr>
              <p:nvPr/>
            </p:nvPicPr>
            <p:blipFill>
              <a:blip r:embed="rId162" cstate="email">
                <a:extLst>
                  <a:ext uri="{28A0092B-C50C-407E-A947-70E740481C1C}">
                    <a14:useLocalDpi xmlns:a14="http://schemas.microsoft.com/office/drawing/2010/main"/>
                  </a:ext>
                </a:extLst>
              </a:blip>
              <a:stretch>
                <a:fillRect/>
              </a:stretch>
            </p:blipFill>
            <p:spPr>
              <a:xfrm>
                <a:off x="15119317" y="12949369"/>
                <a:ext cx="1101592" cy="1034978"/>
              </a:xfrm>
              <a:prstGeom prst="rect">
                <a:avLst/>
              </a:prstGeom>
            </p:spPr>
          </p:pic>
          <p:pic>
            <p:nvPicPr>
              <p:cNvPr id="1033" name="Picture 1032">
                <a:extLst>
                  <a:ext uri="{FF2B5EF4-FFF2-40B4-BE49-F238E27FC236}">
                    <a16:creationId xmlns:a16="http://schemas.microsoft.com/office/drawing/2014/main" id="{5A9F0A5D-60CD-8A4C-A9AB-138F14D5E361}"/>
                  </a:ext>
                </a:extLst>
              </p:cNvPr>
              <p:cNvPicPr>
                <a:picLocks noChangeAspect="1"/>
              </p:cNvPicPr>
              <p:nvPr/>
            </p:nvPicPr>
            <p:blipFill>
              <a:blip r:embed="rId163" cstate="email">
                <a:extLst>
                  <a:ext uri="{28A0092B-C50C-407E-A947-70E740481C1C}">
                    <a14:useLocalDpi xmlns:a14="http://schemas.microsoft.com/office/drawing/2010/main"/>
                  </a:ext>
                </a:extLst>
              </a:blip>
              <a:stretch>
                <a:fillRect/>
              </a:stretch>
            </p:blipFill>
            <p:spPr>
              <a:xfrm>
                <a:off x="7620635" y="13221323"/>
                <a:ext cx="1315074" cy="491070"/>
              </a:xfrm>
              <a:prstGeom prst="rect">
                <a:avLst/>
              </a:prstGeom>
            </p:spPr>
          </p:pic>
          <p:pic>
            <p:nvPicPr>
              <p:cNvPr id="1034" name="Picture 1033">
                <a:extLst>
                  <a:ext uri="{FF2B5EF4-FFF2-40B4-BE49-F238E27FC236}">
                    <a16:creationId xmlns:a16="http://schemas.microsoft.com/office/drawing/2014/main" id="{D7E5BB6D-146D-A54A-9711-023F21F2B4E0}"/>
                  </a:ext>
                </a:extLst>
              </p:cNvPr>
              <p:cNvPicPr>
                <a:picLocks noChangeAspect="1"/>
              </p:cNvPicPr>
              <p:nvPr/>
            </p:nvPicPr>
            <p:blipFill>
              <a:blip r:embed="rId164" cstate="email">
                <a:extLst>
                  <a:ext uri="{28A0092B-C50C-407E-A947-70E740481C1C}">
                    <a14:useLocalDpi xmlns:a14="http://schemas.microsoft.com/office/drawing/2010/main"/>
                  </a:ext>
                </a:extLst>
              </a:blip>
              <a:stretch>
                <a:fillRect/>
              </a:stretch>
            </p:blipFill>
            <p:spPr>
              <a:xfrm>
                <a:off x="30460705" y="13252615"/>
                <a:ext cx="1378824" cy="428486"/>
              </a:xfrm>
              <a:prstGeom prst="rect">
                <a:avLst/>
              </a:prstGeom>
            </p:spPr>
          </p:pic>
          <p:pic>
            <p:nvPicPr>
              <p:cNvPr id="1035" name="Picture 1034">
                <a:extLst>
                  <a:ext uri="{FF2B5EF4-FFF2-40B4-BE49-F238E27FC236}">
                    <a16:creationId xmlns:a16="http://schemas.microsoft.com/office/drawing/2014/main" id="{8EEF1F22-A122-4444-BE1F-17E5B42BF178}"/>
                  </a:ext>
                </a:extLst>
              </p:cNvPr>
              <p:cNvPicPr>
                <a:picLocks noChangeAspect="1"/>
              </p:cNvPicPr>
              <p:nvPr/>
            </p:nvPicPr>
            <p:blipFill>
              <a:blip r:embed="rId165" cstate="email">
                <a:extLst>
                  <a:ext uri="{28A0092B-C50C-407E-A947-70E740481C1C}">
                    <a14:useLocalDpi xmlns:a14="http://schemas.microsoft.com/office/drawing/2010/main"/>
                  </a:ext>
                </a:extLst>
              </a:blip>
              <a:stretch>
                <a:fillRect/>
              </a:stretch>
            </p:blipFill>
            <p:spPr>
              <a:xfrm>
                <a:off x="3495185" y="13200372"/>
                <a:ext cx="1456210" cy="532972"/>
              </a:xfrm>
              <a:prstGeom prst="rect">
                <a:avLst/>
              </a:prstGeom>
            </p:spPr>
          </p:pic>
          <p:pic>
            <p:nvPicPr>
              <p:cNvPr id="1036" name="Picture 1035">
                <a:extLst>
                  <a:ext uri="{FF2B5EF4-FFF2-40B4-BE49-F238E27FC236}">
                    <a16:creationId xmlns:a16="http://schemas.microsoft.com/office/drawing/2014/main" id="{E9B6B194-6704-014B-9CA8-2B0369D5A9EF}"/>
                  </a:ext>
                </a:extLst>
              </p:cNvPr>
              <p:cNvPicPr>
                <a:picLocks noChangeAspect="1"/>
              </p:cNvPicPr>
              <p:nvPr/>
            </p:nvPicPr>
            <p:blipFill>
              <a:blip r:embed="rId166" cstate="email">
                <a:extLst>
                  <a:ext uri="{28A0092B-C50C-407E-A947-70E740481C1C}">
                    <a14:useLocalDpi xmlns:a14="http://schemas.microsoft.com/office/drawing/2010/main"/>
                  </a:ext>
                </a:extLst>
              </a:blip>
              <a:stretch>
                <a:fillRect/>
              </a:stretch>
            </p:blipFill>
            <p:spPr>
              <a:xfrm>
                <a:off x="11484145" y="13178675"/>
                <a:ext cx="1357363" cy="576366"/>
              </a:xfrm>
              <a:prstGeom prst="rect">
                <a:avLst/>
              </a:prstGeom>
            </p:spPr>
          </p:pic>
          <p:pic>
            <p:nvPicPr>
              <p:cNvPr id="1037" name="Picture 1036">
                <a:extLst>
                  <a:ext uri="{FF2B5EF4-FFF2-40B4-BE49-F238E27FC236}">
                    <a16:creationId xmlns:a16="http://schemas.microsoft.com/office/drawing/2014/main" id="{7B1B6FDF-AC57-A34F-9345-A90F15E8D48B}"/>
                  </a:ext>
                </a:extLst>
              </p:cNvPr>
              <p:cNvPicPr>
                <a:picLocks noChangeAspect="1"/>
              </p:cNvPicPr>
              <p:nvPr/>
            </p:nvPicPr>
            <p:blipFill>
              <a:blip r:embed="rId167" cstate="email">
                <a:extLst>
                  <a:ext uri="{28A0092B-C50C-407E-A947-70E740481C1C}">
                    <a14:useLocalDpi xmlns:a14="http://schemas.microsoft.com/office/drawing/2010/main"/>
                  </a:ext>
                </a:extLst>
              </a:blip>
              <a:stretch>
                <a:fillRect/>
              </a:stretch>
            </p:blipFill>
            <p:spPr>
              <a:xfrm>
                <a:off x="32475789" y="13218937"/>
                <a:ext cx="1394906" cy="495843"/>
              </a:xfrm>
              <a:prstGeom prst="rect">
                <a:avLst/>
              </a:prstGeom>
            </p:spPr>
          </p:pic>
          <p:pic>
            <p:nvPicPr>
              <p:cNvPr id="1038" name="Picture 1037">
                <a:extLst>
                  <a:ext uri="{FF2B5EF4-FFF2-40B4-BE49-F238E27FC236}">
                    <a16:creationId xmlns:a16="http://schemas.microsoft.com/office/drawing/2014/main" id="{CCB3E798-650E-B641-8EB4-BE9589874169}"/>
                  </a:ext>
                </a:extLst>
              </p:cNvPr>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38483463" y="13322796"/>
                <a:ext cx="1477558" cy="288125"/>
              </a:xfrm>
              <a:prstGeom prst="rect">
                <a:avLst/>
              </a:prstGeom>
            </p:spPr>
          </p:pic>
          <p:pic>
            <p:nvPicPr>
              <p:cNvPr id="1039" name="Picture 1038">
                <a:extLst>
                  <a:ext uri="{FF2B5EF4-FFF2-40B4-BE49-F238E27FC236}">
                    <a16:creationId xmlns:a16="http://schemas.microsoft.com/office/drawing/2014/main" id="{A9A08FEB-0C09-C541-89D1-F9F90A0D09B8}"/>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13477768" y="13178675"/>
                <a:ext cx="1005289" cy="576366"/>
              </a:xfrm>
              <a:prstGeom prst="rect">
                <a:avLst/>
              </a:prstGeom>
            </p:spPr>
          </p:pic>
          <p:pic>
            <p:nvPicPr>
              <p:cNvPr id="1040" name="Picture 1039">
                <a:extLst>
                  <a:ext uri="{FF2B5EF4-FFF2-40B4-BE49-F238E27FC236}">
                    <a16:creationId xmlns:a16="http://schemas.microsoft.com/office/drawing/2014/main" id="{E054EA77-C5BF-EC4E-9A63-E920DC552192}"/>
                  </a:ext>
                </a:extLst>
              </p:cNvPr>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9571969" y="13284203"/>
                <a:ext cx="1275916" cy="365311"/>
              </a:xfrm>
              <a:prstGeom prst="rect">
                <a:avLst/>
              </a:prstGeom>
            </p:spPr>
          </p:pic>
          <p:pic>
            <p:nvPicPr>
              <p:cNvPr id="1041" name="Picture 1040">
                <a:extLst>
                  <a:ext uri="{FF2B5EF4-FFF2-40B4-BE49-F238E27FC236}">
                    <a16:creationId xmlns:a16="http://schemas.microsoft.com/office/drawing/2014/main" id="{4B329FAC-AD9E-E14C-9F91-3E2728BCC078}"/>
                  </a:ext>
                </a:extLst>
              </p:cNvPr>
              <p:cNvPicPr>
                <a:picLocks noChangeAspect="1"/>
              </p:cNvPicPr>
              <p:nvPr/>
            </p:nvPicPr>
            <p:blipFill>
              <a:blip r:embed="rId171" cstate="email">
                <a:extLst>
                  <a:ext uri="{28A0092B-C50C-407E-A947-70E740481C1C}">
                    <a14:useLocalDpi xmlns:a14="http://schemas.microsoft.com/office/drawing/2010/main"/>
                  </a:ext>
                </a:extLst>
              </a:blip>
              <a:stretch>
                <a:fillRect/>
              </a:stretch>
            </p:blipFill>
            <p:spPr>
              <a:xfrm>
                <a:off x="34506955" y="13303394"/>
                <a:ext cx="1396264" cy="326929"/>
              </a:xfrm>
              <a:prstGeom prst="rect">
                <a:avLst/>
              </a:prstGeom>
            </p:spPr>
          </p:pic>
          <p:pic>
            <p:nvPicPr>
              <p:cNvPr id="1042" name="Picture 1041">
                <a:extLst>
                  <a:ext uri="{FF2B5EF4-FFF2-40B4-BE49-F238E27FC236}">
                    <a16:creationId xmlns:a16="http://schemas.microsoft.com/office/drawing/2014/main" id="{6BAEC11D-1ABD-8A4E-BB09-B75F23191E34}"/>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36539479" y="13336766"/>
                <a:ext cx="1307724" cy="260184"/>
              </a:xfrm>
              <a:prstGeom prst="rect">
                <a:avLst/>
              </a:prstGeom>
            </p:spPr>
          </p:pic>
          <p:pic>
            <p:nvPicPr>
              <p:cNvPr id="1043" name="Picture 1042">
                <a:extLst>
                  <a:ext uri="{FF2B5EF4-FFF2-40B4-BE49-F238E27FC236}">
                    <a16:creationId xmlns:a16="http://schemas.microsoft.com/office/drawing/2014/main" id="{A2FA6675-E8B1-8248-818C-79DD5B24DC23}"/>
                  </a:ext>
                </a:extLst>
              </p:cNvPr>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24667083" y="13036897"/>
                <a:ext cx="1426112" cy="859923"/>
              </a:xfrm>
              <a:prstGeom prst="rect">
                <a:avLst/>
              </a:prstGeom>
            </p:spPr>
          </p:pic>
          <p:pic>
            <p:nvPicPr>
              <p:cNvPr id="1044" name="Picture 1043">
                <a:extLst>
                  <a:ext uri="{FF2B5EF4-FFF2-40B4-BE49-F238E27FC236}">
                    <a16:creationId xmlns:a16="http://schemas.microsoft.com/office/drawing/2014/main" id="{06D094E0-DF1F-A847-BC4F-9FB004F3457E}"/>
                  </a:ext>
                </a:extLst>
              </p:cNvPr>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26729455" y="13057537"/>
                <a:ext cx="818642" cy="818642"/>
              </a:xfrm>
              <a:prstGeom prst="rect">
                <a:avLst/>
              </a:prstGeom>
            </p:spPr>
          </p:pic>
          <p:pic>
            <p:nvPicPr>
              <p:cNvPr id="1045" name="Picture 1044">
                <a:extLst>
                  <a:ext uri="{FF2B5EF4-FFF2-40B4-BE49-F238E27FC236}">
                    <a16:creationId xmlns:a16="http://schemas.microsoft.com/office/drawing/2014/main" id="{D58A1634-90B9-B14A-BF06-85AFCEF32537}"/>
                  </a:ext>
                </a:extLst>
              </p:cNvPr>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44161563" y="13278996"/>
                <a:ext cx="1441408" cy="375724"/>
              </a:xfrm>
              <a:prstGeom prst="rect">
                <a:avLst/>
              </a:prstGeom>
            </p:spPr>
          </p:pic>
          <p:pic>
            <p:nvPicPr>
              <p:cNvPr id="1046" name="Picture 1045">
                <a:extLst>
                  <a:ext uri="{FF2B5EF4-FFF2-40B4-BE49-F238E27FC236}">
                    <a16:creationId xmlns:a16="http://schemas.microsoft.com/office/drawing/2014/main" id="{30FE4BA8-FB43-A14C-9483-F4643BB9AA47}"/>
                  </a:ext>
                </a:extLst>
              </p:cNvPr>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46239223" y="13278996"/>
                <a:ext cx="1226319" cy="375724"/>
              </a:xfrm>
              <a:prstGeom prst="rect">
                <a:avLst/>
              </a:prstGeom>
            </p:spPr>
          </p:pic>
          <p:pic>
            <p:nvPicPr>
              <p:cNvPr id="1047" name="Picture 1046">
                <a:extLst>
                  <a:ext uri="{FF2B5EF4-FFF2-40B4-BE49-F238E27FC236}">
                    <a16:creationId xmlns:a16="http://schemas.microsoft.com/office/drawing/2014/main" id="{03EBBEE1-E70F-664E-A3EA-A268D1F5F0EB}"/>
                  </a:ext>
                </a:extLst>
              </p:cNvPr>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42278821" y="13334133"/>
                <a:ext cx="1246482" cy="265450"/>
              </a:xfrm>
              <a:prstGeom prst="rect">
                <a:avLst/>
              </a:prstGeom>
            </p:spPr>
          </p:pic>
          <p:pic>
            <p:nvPicPr>
              <p:cNvPr id="1048" name="Picture 1047">
                <a:extLst>
                  <a:ext uri="{FF2B5EF4-FFF2-40B4-BE49-F238E27FC236}">
                    <a16:creationId xmlns:a16="http://schemas.microsoft.com/office/drawing/2014/main" id="{919B08B9-62C4-8F4A-A5EF-80D1B2B3C943}"/>
                  </a:ext>
                </a:extLst>
              </p:cNvPr>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28184357" y="13207960"/>
                <a:ext cx="1640088" cy="517796"/>
              </a:xfrm>
              <a:prstGeom prst="rect">
                <a:avLst/>
              </a:prstGeom>
            </p:spPr>
          </p:pic>
          <p:pic>
            <p:nvPicPr>
              <p:cNvPr id="1049" name="Picture 1048">
                <a:extLst>
                  <a:ext uri="{FF2B5EF4-FFF2-40B4-BE49-F238E27FC236}">
                    <a16:creationId xmlns:a16="http://schemas.microsoft.com/office/drawing/2014/main" id="{B19EBFC5-6C15-1D40-90B7-B7EFAA8D6CA5}"/>
                  </a:ext>
                </a:extLst>
              </p:cNvPr>
              <p:cNvPicPr>
                <a:picLocks noChangeAspect="1"/>
              </p:cNvPicPr>
              <p:nvPr/>
            </p:nvPicPr>
            <p:blipFill>
              <a:blip r:embed="rId179" cstate="email">
                <a:extLst>
                  <a:ext uri="{28A0092B-C50C-407E-A947-70E740481C1C}">
                    <a14:useLocalDpi xmlns:a14="http://schemas.microsoft.com/office/drawing/2010/main"/>
                  </a:ext>
                </a:extLst>
              </a:blip>
              <a:stretch>
                <a:fillRect/>
              </a:stretch>
            </p:blipFill>
            <p:spPr>
              <a:xfrm>
                <a:off x="20829151" y="13343917"/>
                <a:ext cx="1463820" cy="245882"/>
              </a:xfrm>
              <a:prstGeom prst="rect">
                <a:avLst/>
              </a:prstGeom>
            </p:spPr>
          </p:pic>
          <p:pic>
            <p:nvPicPr>
              <p:cNvPr id="1050" name="Picture 1049">
                <a:extLst>
                  <a:ext uri="{FF2B5EF4-FFF2-40B4-BE49-F238E27FC236}">
                    <a16:creationId xmlns:a16="http://schemas.microsoft.com/office/drawing/2014/main" id="{A6891C16-3D38-474F-BB1B-C27DB1BF07BB}"/>
                  </a:ext>
                </a:extLst>
              </p:cNvPr>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18824802" y="13304133"/>
                <a:ext cx="1368089" cy="325451"/>
              </a:xfrm>
              <a:prstGeom prst="rect">
                <a:avLst/>
              </a:prstGeom>
            </p:spPr>
          </p:pic>
          <p:pic>
            <p:nvPicPr>
              <p:cNvPr id="1051" name="Picture 1050">
                <a:extLst>
                  <a:ext uri="{FF2B5EF4-FFF2-40B4-BE49-F238E27FC236}">
                    <a16:creationId xmlns:a16="http://schemas.microsoft.com/office/drawing/2014/main" id="{1F029ED4-7898-024E-A93E-3C5B0B7A43B7}"/>
                  </a:ext>
                </a:extLst>
              </p:cNvPr>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16857169" y="13304133"/>
                <a:ext cx="1331373" cy="325451"/>
              </a:xfrm>
              <a:prstGeom prst="rect">
                <a:avLst/>
              </a:prstGeom>
            </p:spPr>
          </p:pic>
        </p:grpSp>
        <p:grpSp>
          <p:nvGrpSpPr>
            <p:cNvPr id="906" name="Group 905">
              <a:extLst>
                <a:ext uri="{FF2B5EF4-FFF2-40B4-BE49-F238E27FC236}">
                  <a16:creationId xmlns:a16="http://schemas.microsoft.com/office/drawing/2014/main" id="{7411E740-D806-C040-A9C3-0618A180A2B6}"/>
                </a:ext>
              </a:extLst>
            </p:cNvPr>
            <p:cNvGrpSpPr/>
            <p:nvPr/>
          </p:nvGrpSpPr>
          <p:grpSpPr>
            <a:xfrm>
              <a:off x="981915" y="10361654"/>
              <a:ext cx="46474164" cy="934786"/>
              <a:chOff x="981915" y="11687534"/>
              <a:chExt cx="46474164" cy="934786"/>
            </a:xfrm>
          </p:grpSpPr>
          <p:pic>
            <p:nvPicPr>
              <p:cNvPr id="1002" name="Picture 1001">
                <a:extLst>
                  <a:ext uri="{FF2B5EF4-FFF2-40B4-BE49-F238E27FC236}">
                    <a16:creationId xmlns:a16="http://schemas.microsoft.com/office/drawing/2014/main" id="{6108B9EF-A948-1947-8309-8C285398CB9D}"/>
                  </a:ext>
                </a:extLst>
              </p:cNvPr>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30743390" y="11687534"/>
                <a:ext cx="929367" cy="934786"/>
              </a:xfrm>
              <a:prstGeom prst="rect">
                <a:avLst/>
              </a:prstGeom>
            </p:spPr>
          </p:pic>
          <p:pic>
            <p:nvPicPr>
              <p:cNvPr id="1003" name="Picture 1002">
                <a:extLst>
                  <a:ext uri="{FF2B5EF4-FFF2-40B4-BE49-F238E27FC236}">
                    <a16:creationId xmlns:a16="http://schemas.microsoft.com/office/drawing/2014/main" id="{F21FC7E3-FC13-DF48-B2E1-54545671AC38}"/>
                  </a:ext>
                </a:extLst>
              </p:cNvPr>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20237473" y="11977676"/>
                <a:ext cx="1331373" cy="354503"/>
              </a:xfrm>
              <a:prstGeom prst="rect">
                <a:avLst/>
              </a:prstGeom>
            </p:spPr>
          </p:pic>
          <p:pic>
            <p:nvPicPr>
              <p:cNvPr id="1004" name="Picture 1003">
                <a:extLst>
                  <a:ext uri="{FF2B5EF4-FFF2-40B4-BE49-F238E27FC236}">
                    <a16:creationId xmlns:a16="http://schemas.microsoft.com/office/drawing/2014/main" id="{F5029FE8-29F5-294B-92DF-F47D940F7FC3}"/>
                  </a:ext>
                </a:extLst>
              </p:cNvPr>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16724771" y="11967967"/>
                <a:ext cx="1416226" cy="373921"/>
              </a:xfrm>
              <a:prstGeom prst="rect">
                <a:avLst/>
              </a:prstGeom>
            </p:spPr>
          </p:pic>
          <p:pic>
            <p:nvPicPr>
              <p:cNvPr id="1005" name="Picture 1004">
                <a:extLst>
                  <a:ext uri="{FF2B5EF4-FFF2-40B4-BE49-F238E27FC236}">
                    <a16:creationId xmlns:a16="http://schemas.microsoft.com/office/drawing/2014/main" id="{D67D1E2D-957F-8341-BFA3-DE82F0F52D88}"/>
                  </a:ext>
                </a:extLst>
              </p:cNvPr>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18612609" y="11967966"/>
                <a:ext cx="1153252" cy="373922"/>
              </a:xfrm>
              <a:prstGeom prst="rect">
                <a:avLst/>
              </a:prstGeom>
            </p:spPr>
          </p:pic>
          <p:pic>
            <p:nvPicPr>
              <p:cNvPr id="1006" name="Picture 1005">
                <a:extLst>
                  <a:ext uri="{FF2B5EF4-FFF2-40B4-BE49-F238E27FC236}">
                    <a16:creationId xmlns:a16="http://schemas.microsoft.com/office/drawing/2014/main" id="{D5573BDF-08D0-D744-BF56-9E9E28FE4F67}"/>
                  </a:ext>
                </a:extLst>
              </p:cNvPr>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22040458" y="11940317"/>
                <a:ext cx="1539808" cy="429220"/>
              </a:xfrm>
              <a:prstGeom prst="rect">
                <a:avLst/>
              </a:prstGeom>
            </p:spPr>
          </p:pic>
          <p:pic>
            <p:nvPicPr>
              <p:cNvPr id="1007" name="Picture 1006">
                <a:extLst>
                  <a:ext uri="{FF2B5EF4-FFF2-40B4-BE49-F238E27FC236}">
                    <a16:creationId xmlns:a16="http://schemas.microsoft.com/office/drawing/2014/main" id="{2C7B09D9-FED6-0641-8AF4-070EC8DABEF6}"/>
                  </a:ext>
                </a:extLst>
              </p:cNvPr>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9199953" y="11946088"/>
                <a:ext cx="1361997" cy="417679"/>
              </a:xfrm>
              <a:prstGeom prst="rect">
                <a:avLst/>
              </a:prstGeom>
            </p:spPr>
          </p:pic>
          <p:pic>
            <p:nvPicPr>
              <p:cNvPr id="1008" name="Picture 1007">
                <a:extLst>
                  <a:ext uri="{FF2B5EF4-FFF2-40B4-BE49-F238E27FC236}">
                    <a16:creationId xmlns:a16="http://schemas.microsoft.com/office/drawing/2014/main" id="{3E09672B-229C-6845-BB2B-81CD7571C47E}"/>
                  </a:ext>
                </a:extLst>
              </p:cNvPr>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3432246" y="11915932"/>
                <a:ext cx="1432219" cy="477990"/>
              </a:xfrm>
              <a:prstGeom prst="rect">
                <a:avLst/>
              </a:prstGeom>
            </p:spPr>
          </p:pic>
          <p:pic>
            <p:nvPicPr>
              <p:cNvPr id="1009" name="Picture 1008">
                <a:extLst>
                  <a:ext uri="{FF2B5EF4-FFF2-40B4-BE49-F238E27FC236}">
                    <a16:creationId xmlns:a16="http://schemas.microsoft.com/office/drawing/2014/main" id="{B52C6D99-BFB3-3542-9B98-B737B79DA65B}"/>
                  </a:ext>
                </a:extLst>
              </p:cNvPr>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981915" y="11948630"/>
                <a:ext cx="1882467" cy="412594"/>
              </a:xfrm>
              <a:prstGeom prst="rect">
                <a:avLst/>
              </a:prstGeom>
            </p:spPr>
          </p:pic>
          <p:pic>
            <p:nvPicPr>
              <p:cNvPr id="1010" name="Picture 1009">
                <a:extLst>
                  <a:ext uri="{FF2B5EF4-FFF2-40B4-BE49-F238E27FC236}">
                    <a16:creationId xmlns:a16="http://schemas.microsoft.com/office/drawing/2014/main" id="{3CFE7A32-0CA7-814E-B58C-1AB39F01E3C3}"/>
                  </a:ext>
                </a:extLst>
              </p:cNvPr>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7239908" y="11962333"/>
                <a:ext cx="1488433" cy="385188"/>
              </a:xfrm>
              <a:prstGeom prst="rect">
                <a:avLst/>
              </a:prstGeom>
            </p:spPr>
          </p:pic>
          <p:pic>
            <p:nvPicPr>
              <p:cNvPr id="1011" name="Picture 1010">
                <a:extLst>
                  <a:ext uri="{FF2B5EF4-FFF2-40B4-BE49-F238E27FC236}">
                    <a16:creationId xmlns:a16="http://schemas.microsoft.com/office/drawing/2014/main" id="{490B36F1-7E19-9A41-889E-A61C0B182AB5}"/>
                  </a:ext>
                </a:extLst>
              </p:cNvPr>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5336077" y="11976688"/>
                <a:ext cx="1432219" cy="356478"/>
              </a:xfrm>
              <a:prstGeom prst="rect">
                <a:avLst/>
              </a:prstGeom>
            </p:spPr>
          </p:pic>
          <p:pic>
            <p:nvPicPr>
              <p:cNvPr id="1012" name="Picture 1011">
                <a:extLst>
                  <a:ext uri="{FF2B5EF4-FFF2-40B4-BE49-F238E27FC236}">
                    <a16:creationId xmlns:a16="http://schemas.microsoft.com/office/drawing/2014/main" id="{44C57E83-BC8D-7448-AE56-E3E40258FC8E}"/>
                  </a:ext>
                </a:extLst>
              </p:cNvPr>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11033562" y="11889849"/>
                <a:ext cx="1615332" cy="530156"/>
              </a:xfrm>
              <a:prstGeom prst="rect">
                <a:avLst/>
              </a:prstGeom>
            </p:spPr>
          </p:pic>
          <p:pic>
            <p:nvPicPr>
              <p:cNvPr id="1013" name="Picture 1012">
                <a:extLst>
                  <a:ext uri="{FF2B5EF4-FFF2-40B4-BE49-F238E27FC236}">
                    <a16:creationId xmlns:a16="http://schemas.microsoft.com/office/drawing/2014/main" id="{3C73DE14-3F85-8E4A-A079-113DAA334311}"/>
                  </a:ext>
                </a:extLst>
              </p:cNvPr>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25762463" y="11959296"/>
                <a:ext cx="1403032" cy="391262"/>
              </a:xfrm>
              <a:prstGeom prst="rect">
                <a:avLst/>
              </a:prstGeom>
            </p:spPr>
          </p:pic>
          <p:pic>
            <p:nvPicPr>
              <p:cNvPr id="1014" name="Picture 1013">
                <a:extLst>
                  <a:ext uri="{FF2B5EF4-FFF2-40B4-BE49-F238E27FC236}">
                    <a16:creationId xmlns:a16="http://schemas.microsoft.com/office/drawing/2014/main" id="{747A2687-29A6-E04A-963C-3BF48E30412C}"/>
                  </a:ext>
                </a:extLst>
              </p:cNvPr>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13120506" y="11946088"/>
                <a:ext cx="1453989" cy="417679"/>
              </a:xfrm>
              <a:prstGeom prst="rect">
                <a:avLst/>
              </a:prstGeom>
            </p:spPr>
          </p:pic>
          <p:pic>
            <p:nvPicPr>
              <p:cNvPr id="1015" name="Picture 1014">
                <a:extLst>
                  <a:ext uri="{FF2B5EF4-FFF2-40B4-BE49-F238E27FC236}">
                    <a16:creationId xmlns:a16="http://schemas.microsoft.com/office/drawing/2014/main" id="{ECB23567-B08D-9B4B-826C-AD5F5A89EEA6}"/>
                  </a:ext>
                </a:extLst>
              </p:cNvPr>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32144369" y="12015849"/>
                <a:ext cx="1159926" cy="278157"/>
              </a:xfrm>
              <a:prstGeom prst="rect">
                <a:avLst/>
              </a:prstGeom>
            </p:spPr>
          </p:pic>
          <p:pic>
            <p:nvPicPr>
              <p:cNvPr id="1016" name="Picture 1015">
                <a:extLst>
                  <a:ext uri="{FF2B5EF4-FFF2-40B4-BE49-F238E27FC236}">
                    <a16:creationId xmlns:a16="http://schemas.microsoft.com/office/drawing/2014/main" id="{0854B400-82AB-E94F-B9D8-BF4001131333}"/>
                  </a:ext>
                </a:extLst>
              </p:cNvPr>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39144871" y="11988119"/>
                <a:ext cx="1517593" cy="333616"/>
              </a:xfrm>
              <a:prstGeom prst="rect">
                <a:avLst/>
              </a:prstGeom>
            </p:spPr>
          </p:pic>
          <p:pic>
            <p:nvPicPr>
              <p:cNvPr id="1017" name="Picture 1016">
                <a:extLst>
                  <a:ext uri="{FF2B5EF4-FFF2-40B4-BE49-F238E27FC236}">
                    <a16:creationId xmlns:a16="http://schemas.microsoft.com/office/drawing/2014/main" id="{5C96C6FD-B3D7-BB46-98F3-470609DE951C}"/>
                  </a:ext>
                </a:extLst>
              </p:cNvPr>
              <p:cNvPicPr>
                <a:picLocks noChangeAspect="1"/>
              </p:cNvPicPr>
              <p:nvPr/>
            </p:nvPicPr>
            <p:blipFill>
              <a:blip r:embed="rId197" cstate="email">
                <a:extLst>
                  <a:ext uri="{28A0092B-C50C-407E-A947-70E740481C1C}">
                    <a14:useLocalDpi xmlns:a14="http://schemas.microsoft.com/office/drawing/2010/main"/>
                  </a:ext>
                </a:extLst>
              </a:blip>
              <a:stretch>
                <a:fillRect/>
              </a:stretch>
            </p:blipFill>
            <p:spPr>
              <a:xfrm>
                <a:off x="15046107" y="11915932"/>
                <a:ext cx="1207052" cy="477990"/>
              </a:xfrm>
              <a:prstGeom prst="rect">
                <a:avLst/>
              </a:prstGeom>
            </p:spPr>
          </p:pic>
          <p:pic>
            <p:nvPicPr>
              <p:cNvPr id="1018" name="Picture 1017">
                <a:extLst>
                  <a:ext uri="{FF2B5EF4-FFF2-40B4-BE49-F238E27FC236}">
                    <a16:creationId xmlns:a16="http://schemas.microsoft.com/office/drawing/2014/main" id="{7BF79555-E7A3-874B-ACD5-497DDE7F1970}"/>
                  </a:ext>
                </a:extLst>
              </p:cNvPr>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24051878" y="11874437"/>
                <a:ext cx="1238973" cy="560981"/>
              </a:xfrm>
              <a:prstGeom prst="rect">
                <a:avLst/>
              </a:prstGeom>
            </p:spPr>
          </p:pic>
          <p:pic>
            <p:nvPicPr>
              <p:cNvPr id="1019" name="Picture 1018">
                <a:extLst>
                  <a:ext uri="{FF2B5EF4-FFF2-40B4-BE49-F238E27FC236}">
                    <a16:creationId xmlns:a16="http://schemas.microsoft.com/office/drawing/2014/main" id="{5BC3EEAA-CE8A-9C4C-A34E-3AA382C5CFCB}"/>
                  </a:ext>
                </a:extLst>
              </p:cNvPr>
              <p:cNvPicPr>
                <a:picLocks noChangeAspect="1"/>
              </p:cNvPicPr>
              <p:nvPr/>
            </p:nvPicPr>
            <p:blipFill>
              <a:blip r:embed="rId199" cstate="email">
                <a:extLst>
                  <a:ext uri="{28A0092B-C50C-407E-A947-70E740481C1C}">
                    <a14:useLocalDpi xmlns:a14="http://schemas.microsoft.com/office/drawing/2010/main"/>
                  </a:ext>
                </a:extLst>
              </a:blip>
              <a:stretch>
                <a:fillRect/>
              </a:stretch>
            </p:blipFill>
            <p:spPr>
              <a:xfrm>
                <a:off x="33775907" y="11936974"/>
                <a:ext cx="1307724" cy="435906"/>
              </a:xfrm>
              <a:prstGeom prst="rect">
                <a:avLst/>
              </a:prstGeom>
            </p:spPr>
          </p:pic>
          <p:pic>
            <p:nvPicPr>
              <p:cNvPr id="1020" name="Picture 1019">
                <a:extLst>
                  <a:ext uri="{FF2B5EF4-FFF2-40B4-BE49-F238E27FC236}">
                    <a16:creationId xmlns:a16="http://schemas.microsoft.com/office/drawing/2014/main" id="{44983AAD-0E00-D547-8605-DAF59B47992F}"/>
                  </a:ext>
                </a:extLst>
              </p:cNvPr>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35555243" y="12077605"/>
                <a:ext cx="1206978" cy="154645"/>
              </a:xfrm>
              <a:prstGeom prst="rect">
                <a:avLst/>
              </a:prstGeom>
            </p:spPr>
          </p:pic>
          <p:pic>
            <p:nvPicPr>
              <p:cNvPr id="1021" name="Picture 1020">
                <a:extLst>
                  <a:ext uri="{FF2B5EF4-FFF2-40B4-BE49-F238E27FC236}">
                    <a16:creationId xmlns:a16="http://schemas.microsoft.com/office/drawing/2014/main" id="{E6ED70C4-647D-3642-9536-8EB32C64BA09}"/>
                  </a:ext>
                </a:extLst>
              </p:cNvPr>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29574261" y="11806169"/>
                <a:ext cx="697517" cy="697517"/>
              </a:xfrm>
              <a:prstGeom prst="rect">
                <a:avLst/>
              </a:prstGeom>
            </p:spPr>
          </p:pic>
          <p:pic>
            <p:nvPicPr>
              <p:cNvPr id="1022" name="Picture 1021">
                <a:extLst>
                  <a:ext uri="{FF2B5EF4-FFF2-40B4-BE49-F238E27FC236}">
                    <a16:creationId xmlns:a16="http://schemas.microsoft.com/office/drawing/2014/main" id="{32C0D675-01D8-BF4C-92B1-D2BD292D3276}"/>
                  </a:ext>
                </a:extLst>
              </p:cNvPr>
              <p:cNvPicPr>
                <a:picLocks noChangeAspect="1"/>
              </p:cNvPicPr>
              <p:nvPr/>
            </p:nvPicPr>
            <p:blipFill>
              <a:blip r:embed="rId202" cstate="email">
                <a:extLst>
                  <a:ext uri="{28A0092B-C50C-407E-A947-70E740481C1C}">
                    <a14:useLocalDpi xmlns:a14="http://schemas.microsoft.com/office/drawing/2010/main"/>
                  </a:ext>
                </a:extLst>
              </a:blip>
              <a:stretch>
                <a:fillRect/>
              </a:stretch>
            </p:blipFill>
            <p:spPr>
              <a:xfrm>
                <a:off x="37233833" y="12032650"/>
                <a:ext cx="1439426" cy="244555"/>
              </a:xfrm>
              <a:prstGeom prst="rect">
                <a:avLst/>
              </a:prstGeom>
            </p:spPr>
          </p:pic>
          <p:pic>
            <p:nvPicPr>
              <p:cNvPr id="1023" name="Picture 1022">
                <a:extLst>
                  <a:ext uri="{FF2B5EF4-FFF2-40B4-BE49-F238E27FC236}">
                    <a16:creationId xmlns:a16="http://schemas.microsoft.com/office/drawing/2014/main" id="{77724445-B3BD-2147-8AFF-FDFC44A6C688}"/>
                  </a:ext>
                </a:extLst>
              </p:cNvPr>
              <p:cNvPicPr>
                <a:picLocks noChangeAspect="1"/>
              </p:cNvPicPr>
              <p:nvPr/>
            </p:nvPicPr>
            <p:blipFill>
              <a:blip r:embed="rId203" cstate="email">
                <a:extLst>
                  <a:ext uri="{28A0092B-C50C-407E-A947-70E740481C1C}">
                    <a14:useLocalDpi xmlns:a14="http://schemas.microsoft.com/office/drawing/2010/main"/>
                  </a:ext>
                </a:extLst>
              </a:blip>
              <a:stretch>
                <a:fillRect/>
              </a:stretch>
            </p:blipFill>
            <p:spPr>
              <a:xfrm>
                <a:off x="27637107" y="11905148"/>
                <a:ext cx="1465542" cy="499559"/>
              </a:xfrm>
              <a:prstGeom prst="rect">
                <a:avLst/>
              </a:prstGeom>
            </p:spPr>
          </p:pic>
          <p:pic>
            <p:nvPicPr>
              <p:cNvPr id="1024" name="Picture 1023">
                <a:extLst>
                  <a:ext uri="{FF2B5EF4-FFF2-40B4-BE49-F238E27FC236}">
                    <a16:creationId xmlns:a16="http://schemas.microsoft.com/office/drawing/2014/main" id="{EB5C9585-78CF-B14C-AB70-FB68071B4E27}"/>
                  </a:ext>
                </a:extLst>
              </p:cNvPr>
              <p:cNvPicPr>
                <a:picLocks noChangeAspect="1"/>
              </p:cNvPicPr>
              <p:nvPr/>
            </p:nvPicPr>
            <p:blipFill>
              <a:blip r:embed="rId204" cstate="email">
                <a:extLst>
                  <a:ext uri="{28A0092B-C50C-407E-A947-70E740481C1C}">
                    <a14:useLocalDpi xmlns:a14="http://schemas.microsoft.com/office/drawing/2010/main"/>
                  </a:ext>
                </a:extLst>
              </a:blip>
              <a:stretch>
                <a:fillRect/>
              </a:stretch>
            </p:blipFill>
            <p:spPr>
              <a:xfrm>
                <a:off x="46808326" y="11728543"/>
                <a:ext cx="647753" cy="852769"/>
              </a:xfrm>
              <a:prstGeom prst="rect">
                <a:avLst/>
              </a:prstGeom>
            </p:spPr>
          </p:pic>
          <p:pic>
            <p:nvPicPr>
              <p:cNvPr id="1025" name="Picture 1024">
                <a:extLst>
                  <a:ext uri="{FF2B5EF4-FFF2-40B4-BE49-F238E27FC236}">
                    <a16:creationId xmlns:a16="http://schemas.microsoft.com/office/drawing/2014/main" id="{244DF006-6EFC-C842-B1B1-3992F204EFCE}"/>
                  </a:ext>
                </a:extLst>
              </p:cNvPr>
              <p:cNvPicPr>
                <a:picLocks noChangeAspect="1"/>
              </p:cNvPicPr>
              <p:nvPr/>
            </p:nvPicPr>
            <p:blipFill>
              <a:blip r:embed="rId205" cstate="email">
                <a:extLst>
                  <a:ext uri="{28A0092B-C50C-407E-A947-70E740481C1C}">
                    <a14:useLocalDpi xmlns:a14="http://schemas.microsoft.com/office/drawing/2010/main"/>
                  </a:ext>
                </a:extLst>
              </a:blip>
              <a:stretch>
                <a:fillRect/>
              </a:stretch>
            </p:blipFill>
            <p:spPr>
              <a:xfrm>
                <a:off x="45023091" y="11898358"/>
                <a:ext cx="1313632" cy="513138"/>
              </a:xfrm>
              <a:prstGeom prst="rect">
                <a:avLst/>
              </a:prstGeom>
            </p:spPr>
          </p:pic>
          <p:pic>
            <p:nvPicPr>
              <p:cNvPr id="1026" name="Picture 1025">
                <a:extLst>
                  <a:ext uri="{FF2B5EF4-FFF2-40B4-BE49-F238E27FC236}">
                    <a16:creationId xmlns:a16="http://schemas.microsoft.com/office/drawing/2014/main" id="{0D12AD23-4F1E-D44A-A96F-79F3F0DA8892}"/>
                  </a:ext>
                </a:extLst>
              </p:cNvPr>
              <p:cNvPicPr>
                <a:picLocks noChangeAspect="1"/>
              </p:cNvPicPr>
              <p:nvPr/>
            </p:nvPicPr>
            <p:blipFill>
              <a:blip r:embed="rId206" cstate="email">
                <a:extLst>
                  <a:ext uri="{28A0092B-C50C-407E-A947-70E740481C1C}">
                    <a14:useLocalDpi xmlns:a14="http://schemas.microsoft.com/office/drawing/2010/main"/>
                  </a:ext>
                </a:extLst>
              </a:blip>
              <a:stretch>
                <a:fillRect/>
              </a:stretch>
            </p:blipFill>
            <p:spPr>
              <a:xfrm>
                <a:off x="43270154" y="12007203"/>
                <a:ext cx="1281325" cy="295449"/>
              </a:xfrm>
              <a:prstGeom prst="rect">
                <a:avLst/>
              </a:prstGeom>
            </p:spPr>
          </p:pic>
          <p:pic>
            <p:nvPicPr>
              <p:cNvPr id="1027" name="Picture 1026">
                <a:extLst>
                  <a:ext uri="{FF2B5EF4-FFF2-40B4-BE49-F238E27FC236}">
                    <a16:creationId xmlns:a16="http://schemas.microsoft.com/office/drawing/2014/main" id="{13A5715F-C3D0-3944-9BEA-925FD71D1DAD}"/>
                  </a:ext>
                </a:extLst>
              </p:cNvPr>
              <p:cNvPicPr>
                <a:picLocks noChangeAspect="1"/>
              </p:cNvPicPr>
              <p:nvPr/>
            </p:nvPicPr>
            <p:blipFill>
              <a:blip r:embed="rId207"/>
              <a:stretch>
                <a:fillRect/>
              </a:stretch>
            </p:blipFill>
            <p:spPr>
              <a:xfrm>
                <a:off x="41134076" y="11944610"/>
                <a:ext cx="1664466" cy="420635"/>
              </a:xfrm>
              <a:prstGeom prst="rect">
                <a:avLst/>
              </a:prstGeom>
            </p:spPr>
          </p:pic>
        </p:grpSp>
        <p:grpSp>
          <p:nvGrpSpPr>
            <p:cNvPr id="907" name="Group 906">
              <a:extLst>
                <a:ext uri="{FF2B5EF4-FFF2-40B4-BE49-F238E27FC236}">
                  <a16:creationId xmlns:a16="http://schemas.microsoft.com/office/drawing/2014/main" id="{3917AC2E-6387-EE41-9F02-F06D74AAF8D3}"/>
                </a:ext>
              </a:extLst>
            </p:cNvPr>
            <p:cNvGrpSpPr/>
            <p:nvPr/>
          </p:nvGrpSpPr>
          <p:grpSpPr>
            <a:xfrm>
              <a:off x="987148" y="9372334"/>
              <a:ext cx="46474640" cy="933466"/>
              <a:chOff x="987148" y="10652494"/>
              <a:chExt cx="46474640" cy="933466"/>
            </a:xfrm>
          </p:grpSpPr>
          <p:pic>
            <p:nvPicPr>
              <p:cNvPr id="979" name="Picture 978">
                <a:extLst>
                  <a:ext uri="{FF2B5EF4-FFF2-40B4-BE49-F238E27FC236}">
                    <a16:creationId xmlns:a16="http://schemas.microsoft.com/office/drawing/2014/main" id="{011B931B-E78D-F34A-98F9-F453948DD89A}"/>
                  </a:ext>
                </a:extLst>
              </p:cNvPr>
              <p:cNvPicPr>
                <a:picLocks noChangeAspect="1"/>
              </p:cNvPicPr>
              <p:nvPr/>
            </p:nvPicPr>
            <p:blipFill>
              <a:blip r:embed="rId208" cstate="email">
                <a:extLst>
                  <a:ext uri="{28A0092B-C50C-407E-A947-70E740481C1C}">
                    <a14:useLocalDpi xmlns:a14="http://schemas.microsoft.com/office/drawing/2010/main"/>
                  </a:ext>
                </a:extLst>
              </a:blip>
              <a:stretch>
                <a:fillRect/>
              </a:stretch>
            </p:blipFill>
            <p:spPr>
              <a:xfrm>
                <a:off x="9542240" y="10760676"/>
                <a:ext cx="1418389" cy="717102"/>
              </a:xfrm>
              <a:prstGeom prst="rect">
                <a:avLst/>
              </a:prstGeom>
            </p:spPr>
          </p:pic>
          <p:pic>
            <p:nvPicPr>
              <p:cNvPr id="980" name="Picture 979">
                <a:extLst>
                  <a:ext uri="{FF2B5EF4-FFF2-40B4-BE49-F238E27FC236}">
                    <a16:creationId xmlns:a16="http://schemas.microsoft.com/office/drawing/2014/main" id="{D462E6B3-F6B5-C446-96E0-D8020160509C}"/>
                  </a:ext>
                </a:extLst>
              </p:cNvPr>
              <p:cNvPicPr>
                <a:picLocks noChangeAspect="1"/>
              </p:cNvPicPr>
              <p:nvPr/>
            </p:nvPicPr>
            <p:blipFill>
              <a:blip r:embed="rId209" cstate="email">
                <a:extLst>
                  <a:ext uri="{28A0092B-C50C-407E-A947-70E740481C1C}">
                    <a14:useLocalDpi xmlns:a14="http://schemas.microsoft.com/office/drawing/2010/main"/>
                  </a:ext>
                </a:extLst>
              </a:blip>
              <a:stretch>
                <a:fillRect/>
              </a:stretch>
            </p:blipFill>
            <p:spPr>
              <a:xfrm>
                <a:off x="5078739" y="10694200"/>
                <a:ext cx="1414794" cy="850054"/>
              </a:xfrm>
              <a:prstGeom prst="rect">
                <a:avLst/>
              </a:prstGeom>
            </p:spPr>
          </p:pic>
          <p:pic>
            <p:nvPicPr>
              <p:cNvPr id="981" name="Picture 980">
                <a:extLst>
                  <a:ext uri="{FF2B5EF4-FFF2-40B4-BE49-F238E27FC236}">
                    <a16:creationId xmlns:a16="http://schemas.microsoft.com/office/drawing/2014/main" id="{83E6702C-1C06-414A-8161-4922F17D58D1}"/>
                  </a:ext>
                </a:extLst>
              </p:cNvPr>
              <p:cNvPicPr>
                <a:picLocks noChangeAspect="1"/>
              </p:cNvPicPr>
              <p:nvPr/>
            </p:nvPicPr>
            <p:blipFill>
              <a:blip r:embed="rId210" cstate="email">
                <a:extLst>
                  <a:ext uri="{28A0092B-C50C-407E-A947-70E740481C1C}">
                    <a14:useLocalDpi xmlns:a14="http://schemas.microsoft.com/office/drawing/2010/main"/>
                  </a:ext>
                </a:extLst>
              </a:blip>
              <a:stretch>
                <a:fillRect/>
              </a:stretch>
            </p:blipFill>
            <p:spPr>
              <a:xfrm>
                <a:off x="987148" y="10977141"/>
                <a:ext cx="1533040" cy="284173"/>
              </a:xfrm>
              <a:prstGeom prst="rect">
                <a:avLst/>
              </a:prstGeom>
            </p:spPr>
          </p:pic>
          <p:pic>
            <p:nvPicPr>
              <p:cNvPr id="982" name="Picture 981">
                <a:extLst>
                  <a:ext uri="{FF2B5EF4-FFF2-40B4-BE49-F238E27FC236}">
                    <a16:creationId xmlns:a16="http://schemas.microsoft.com/office/drawing/2014/main" id="{0DEB2006-5E13-AB40-8A6C-50A2518F142C}"/>
                  </a:ext>
                </a:extLst>
              </p:cNvPr>
              <p:cNvPicPr>
                <a:picLocks noChangeAspect="1"/>
              </p:cNvPicPr>
              <p:nvPr/>
            </p:nvPicPr>
            <p:blipFill>
              <a:blip r:embed="rId211" cstate="email">
                <a:extLst>
                  <a:ext uri="{28A0092B-C50C-407E-A947-70E740481C1C}">
                    <a14:useLocalDpi xmlns:a14="http://schemas.microsoft.com/office/drawing/2010/main"/>
                  </a:ext>
                </a:extLst>
              </a:blip>
              <a:stretch>
                <a:fillRect/>
              </a:stretch>
            </p:blipFill>
            <p:spPr>
              <a:xfrm>
                <a:off x="13524296" y="10706737"/>
                <a:ext cx="748627" cy="824981"/>
              </a:xfrm>
              <a:prstGeom prst="rect">
                <a:avLst/>
              </a:prstGeom>
            </p:spPr>
          </p:pic>
          <p:pic>
            <p:nvPicPr>
              <p:cNvPr id="983" name="Picture 982">
                <a:extLst>
                  <a:ext uri="{FF2B5EF4-FFF2-40B4-BE49-F238E27FC236}">
                    <a16:creationId xmlns:a16="http://schemas.microsoft.com/office/drawing/2014/main" id="{7D514060-0323-2A44-AF68-C411D129B8F3}"/>
                  </a:ext>
                </a:extLst>
              </p:cNvPr>
              <p:cNvPicPr>
                <a:picLocks noChangeAspect="1"/>
              </p:cNvPicPr>
              <p:nvPr/>
            </p:nvPicPr>
            <p:blipFill>
              <a:blip r:embed="rId212" cstate="email">
                <a:extLst>
                  <a:ext uri="{28A0092B-C50C-407E-A947-70E740481C1C}">
                    <a14:useLocalDpi xmlns:a14="http://schemas.microsoft.com/office/drawing/2010/main"/>
                  </a:ext>
                </a:extLst>
              </a:blip>
              <a:stretch>
                <a:fillRect/>
              </a:stretch>
            </p:blipFill>
            <p:spPr>
              <a:xfrm>
                <a:off x="3468021" y="10695822"/>
                <a:ext cx="855391" cy="846810"/>
              </a:xfrm>
              <a:prstGeom prst="rect">
                <a:avLst/>
              </a:prstGeom>
            </p:spPr>
          </p:pic>
          <p:pic>
            <p:nvPicPr>
              <p:cNvPr id="984" name="Picture 983">
                <a:extLst>
                  <a:ext uri="{FF2B5EF4-FFF2-40B4-BE49-F238E27FC236}">
                    <a16:creationId xmlns:a16="http://schemas.microsoft.com/office/drawing/2014/main" id="{46EBD884-3DCA-F043-8682-F21FB96EFC43}"/>
                  </a:ext>
                </a:extLst>
              </p:cNvPr>
              <p:cNvPicPr>
                <a:picLocks noChangeAspect="1"/>
              </p:cNvPicPr>
              <p:nvPr/>
            </p:nvPicPr>
            <p:blipFill>
              <a:blip r:embed="rId213" cstate="email">
                <a:extLst>
                  <a:ext uri="{28A0092B-C50C-407E-A947-70E740481C1C}">
                    <a14:useLocalDpi xmlns:a14="http://schemas.microsoft.com/office/drawing/2010/main"/>
                  </a:ext>
                </a:extLst>
              </a:blip>
              <a:stretch>
                <a:fillRect/>
              </a:stretch>
            </p:blipFill>
            <p:spPr>
              <a:xfrm>
                <a:off x="7248860" y="10920960"/>
                <a:ext cx="1538053" cy="396534"/>
              </a:xfrm>
              <a:prstGeom prst="rect">
                <a:avLst/>
              </a:prstGeom>
            </p:spPr>
          </p:pic>
          <p:pic>
            <p:nvPicPr>
              <p:cNvPr id="985" name="Picture 984">
                <a:extLst>
                  <a:ext uri="{FF2B5EF4-FFF2-40B4-BE49-F238E27FC236}">
                    <a16:creationId xmlns:a16="http://schemas.microsoft.com/office/drawing/2014/main" id="{F6EA9BEB-1075-5648-925E-D7A793668834}"/>
                  </a:ext>
                </a:extLst>
              </p:cNvPr>
              <p:cNvPicPr>
                <a:picLocks noChangeAspect="1"/>
              </p:cNvPicPr>
              <p:nvPr/>
            </p:nvPicPr>
            <p:blipFill>
              <a:blip r:embed="rId214" cstate="email">
                <a:extLst>
                  <a:ext uri="{28A0092B-C50C-407E-A947-70E740481C1C}">
                    <a14:useLocalDpi xmlns:a14="http://schemas.microsoft.com/office/drawing/2010/main"/>
                  </a:ext>
                </a:extLst>
              </a:blip>
              <a:stretch>
                <a:fillRect/>
              </a:stretch>
            </p:blipFill>
            <p:spPr>
              <a:xfrm>
                <a:off x="11715956" y="10652494"/>
                <a:ext cx="1053013" cy="933466"/>
              </a:xfrm>
              <a:prstGeom prst="rect">
                <a:avLst/>
              </a:prstGeom>
            </p:spPr>
          </p:pic>
          <p:pic>
            <p:nvPicPr>
              <p:cNvPr id="986" name="Picture 985">
                <a:extLst>
                  <a:ext uri="{FF2B5EF4-FFF2-40B4-BE49-F238E27FC236}">
                    <a16:creationId xmlns:a16="http://schemas.microsoft.com/office/drawing/2014/main" id="{0DC99CDF-D3AC-2F43-BF31-15B19B5B368F}"/>
                  </a:ext>
                </a:extLst>
              </p:cNvPr>
              <p:cNvPicPr>
                <a:picLocks noChangeAspect="1"/>
              </p:cNvPicPr>
              <p:nvPr/>
            </p:nvPicPr>
            <p:blipFill>
              <a:blip r:embed="rId215" cstate="email">
                <a:extLst>
                  <a:ext uri="{28A0092B-C50C-407E-A947-70E740481C1C}">
                    <a14:useLocalDpi xmlns:a14="http://schemas.microsoft.com/office/drawing/2010/main"/>
                  </a:ext>
                </a:extLst>
              </a:blip>
              <a:stretch>
                <a:fillRect/>
              </a:stretch>
            </p:blipFill>
            <p:spPr>
              <a:xfrm>
                <a:off x="26143727" y="10948365"/>
                <a:ext cx="1341039" cy="341724"/>
              </a:xfrm>
              <a:prstGeom prst="rect">
                <a:avLst/>
              </a:prstGeom>
            </p:spPr>
          </p:pic>
          <p:pic>
            <p:nvPicPr>
              <p:cNvPr id="987" name="Picture 986">
                <a:extLst>
                  <a:ext uri="{FF2B5EF4-FFF2-40B4-BE49-F238E27FC236}">
                    <a16:creationId xmlns:a16="http://schemas.microsoft.com/office/drawing/2014/main" id="{9EB389AD-2312-0B4C-B7A1-0033DECD8E0F}"/>
                  </a:ext>
                </a:extLst>
              </p:cNvPr>
              <p:cNvPicPr>
                <a:picLocks noChangeAspect="1"/>
              </p:cNvPicPr>
              <p:nvPr/>
            </p:nvPicPr>
            <p:blipFill>
              <a:blip r:embed="rId216" cstate="email">
                <a:extLst>
                  <a:ext uri="{28A0092B-C50C-407E-A947-70E740481C1C}">
                    <a14:useLocalDpi xmlns:a14="http://schemas.microsoft.com/office/drawing/2010/main"/>
                  </a:ext>
                </a:extLst>
              </a:blip>
              <a:stretch>
                <a:fillRect/>
              </a:stretch>
            </p:blipFill>
            <p:spPr>
              <a:xfrm>
                <a:off x="24047361" y="10936433"/>
                <a:ext cx="1341039" cy="365588"/>
              </a:xfrm>
              <a:prstGeom prst="rect">
                <a:avLst/>
              </a:prstGeom>
            </p:spPr>
          </p:pic>
          <p:pic>
            <p:nvPicPr>
              <p:cNvPr id="988" name="Picture 987">
                <a:extLst>
                  <a:ext uri="{FF2B5EF4-FFF2-40B4-BE49-F238E27FC236}">
                    <a16:creationId xmlns:a16="http://schemas.microsoft.com/office/drawing/2014/main" id="{F7FD8577-C570-C64F-8FE5-CE0433458572}"/>
                  </a:ext>
                </a:extLst>
              </p:cNvPr>
              <p:cNvPicPr>
                <a:picLocks noChangeAspect="1"/>
              </p:cNvPicPr>
              <p:nvPr/>
            </p:nvPicPr>
            <p:blipFill>
              <a:blip r:embed="rId217" cstate="email">
                <a:extLst>
                  <a:ext uri="{28A0092B-C50C-407E-A947-70E740481C1C}">
                    <a14:useLocalDpi xmlns:a14="http://schemas.microsoft.com/office/drawing/2010/main"/>
                  </a:ext>
                </a:extLst>
              </a:blip>
              <a:stretch>
                <a:fillRect/>
              </a:stretch>
            </p:blipFill>
            <p:spPr>
              <a:xfrm>
                <a:off x="36812351" y="11007704"/>
                <a:ext cx="1312037" cy="223046"/>
              </a:xfrm>
              <a:prstGeom prst="rect">
                <a:avLst/>
              </a:prstGeom>
            </p:spPr>
          </p:pic>
          <p:pic>
            <p:nvPicPr>
              <p:cNvPr id="989" name="Picture 988">
                <a:extLst>
                  <a:ext uri="{FF2B5EF4-FFF2-40B4-BE49-F238E27FC236}">
                    <a16:creationId xmlns:a16="http://schemas.microsoft.com/office/drawing/2014/main" id="{795E109A-8AE4-C04F-A446-44B715E0AAFD}"/>
                  </a:ext>
                </a:extLst>
              </p:cNvPr>
              <p:cNvPicPr>
                <a:picLocks noChangeAspect="1"/>
              </p:cNvPicPr>
              <p:nvPr/>
            </p:nvPicPr>
            <p:blipFill>
              <a:blip r:embed="rId218" cstate="email">
                <a:extLst>
                  <a:ext uri="{28A0092B-C50C-407E-A947-70E740481C1C}">
                    <a14:useLocalDpi xmlns:a14="http://schemas.microsoft.com/office/drawing/2010/main"/>
                  </a:ext>
                </a:extLst>
              </a:blip>
              <a:stretch>
                <a:fillRect/>
              </a:stretch>
            </p:blipFill>
            <p:spPr>
              <a:xfrm>
                <a:off x="32691663" y="10791140"/>
                <a:ext cx="1215128" cy="656175"/>
              </a:xfrm>
              <a:prstGeom prst="rect">
                <a:avLst/>
              </a:prstGeom>
            </p:spPr>
          </p:pic>
          <p:pic>
            <p:nvPicPr>
              <p:cNvPr id="990" name="Picture 989">
                <a:extLst>
                  <a:ext uri="{FF2B5EF4-FFF2-40B4-BE49-F238E27FC236}">
                    <a16:creationId xmlns:a16="http://schemas.microsoft.com/office/drawing/2014/main" id="{A4781AB0-3426-B44C-923B-DBCAAADC592B}"/>
                  </a:ext>
                </a:extLst>
              </p:cNvPr>
              <p:cNvPicPr>
                <a:picLocks noChangeAspect="1"/>
              </p:cNvPicPr>
              <p:nvPr/>
            </p:nvPicPr>
            <p:blipFill>
              <a:blip r:embed="rId219" cstate="email">
                <a:extLst>
                  <a:ext uri="{28A0092B-C50C-407E-A947-70E740481C1C}">
                    <a14:useLocalDpi xmlns:a14="http://schemas.microsoft.com/office/drawing/2010/main"/>
                  </a:ext>
                </a:extLst>
              </a:blip>
              <a:stretch>
                <a:fillRect/>
              </a:stretch>
            </p:blipFill>
            <p:spPr>
              <a:xfrm>
                <a:off x="34662118" y="10916937"/>
                <a:ext cx="1394906" cy="404581"/>
              </a:xfrm>
              <a:prstGeom prst="rect">
                <a:avLst/>
              </a:prstGeom>
            </p:spPr>
          </p:pic>
          <p:pic>
            <p:nvPicPr>
              <p:cNvPr id="991" name="Picture 990">
                <a:extLst>
                  <a:ext uri="{FF2B5EF4-FFF2-40B4-BE49-F238E27FC236}">
                    <a16:creationId xmlns:a16="http://schemas.microsoft.com/office/drawing/2014/main" id="{2EC518FB-BE2F-224D-A779-06F0CCE0670B}"/>
                  </a:ext>
                </a:extLst>
              </p:cNvPr>
              <p:cNvPicPr>
                <a:picLocks noChangeAspect="1"/>
              </p:cNvPicPr>
              <p:nvPr/>
            </p:nvPicPr>
            <p:blipFill>
              <a:blip r:embed="rId220" cstate="email">
                <a:extLst>
                  <a:ext uri="{28A0092B-C50C-407E-A947-70E740481C1C}">
                    <a14:useLocalDpi xmlns:a14="http://schemas.microsoft.com/office/drawing/2010/main"/>
                  </a:ext>
                </a:extLst>
              </a:blip>
              <a:stretch>
                <a:fillRect/>
              </a:stretch>
            </p:blipFill>
            <p:spPr>
              <a:xfrm>
                <a:off x="44401881" y="10854264"/>
                <a:ext cx="1307724" cy="529926"/>
              </a:xfrm>
              <a:prstGeom prst="rect">
                <a:avLst/>
              </a:prstGeom>
            </p:spPr>
          </p:pic>
          <p:pic>
            <p:nvPicPr>
              <p:cNvPr id="992" name="Picture 991">
                <a:extLst>
                  <a:ext uri="{FF2B5EF4-FFF2-40B4-BE49-F238E27FC236}">
                    <a16:creationId xmlns:a16="http://schemas.microsoft.com/office/drawing/2014/main" id="{487C78EB-C049-4447-8CA0-68085D003C0D}"/>
                  </a:ext>
                </a:extLst>
              </p:cNvPr>
              <p:cNvPicPr>
                <a:picLocks noChangeAspect="1"/>
              </p:cNvPicPr>
              <p:nvPr/>
            </p:nvPicPr>
            <p:blipFill>
              <a:blip r:embed="rId221" cstate="email">
                <a:extLst>
                  <a:ext uri="{28A0092B-C50C-407E-A947-70E740481C1C}">
                    <a14:useLocalDpi xmlns:a14="http://schemas.microsoft.com/office/drawing/2010/main"/>
                  </a:ext>
                </a:extLst>
              </a:blip>
              <a:stretch>
                <a:fillRect/>
              </a:stretch>
            </p:blipFill>
            <p:spPr>
              <a:xfrm>
                <a:off x="42431418" y="10822565"/>
                <a:ext cx="1215136" cy="593324"/>
              </a:xfrm>
              <a:prstGeom prst="rect">
                <a:avLst/>
              </a:prstGeom>
            </p:spPr>
          </p:pic>
          <p:pic>
            <p:nvPicPr>
              <p:cNvPr id="993" name="Picture 992">
                <a:extLst>
                  <a:ext uri="{FF2B5EF4-FFF2-40B4-BE49-F238E27FC236}">
                    <a16:creationId xmlns:a16="http://schemas.microsoft.com/office/drawing/2014/main" id="{5A608637-D628-BA43-865E-40124B94C5A5}"/>
                  </a:ext>
                </a:extLst>
              </p:cNvPr>
              <p:cNvPicPr>
                <a:picLocks noChangeAspect="1"/>
              </p:cNvPicPr>
              <p:nvPr/>
            </p:nvPicPr>
            <p:blipFill>
              <a:blip r:embed="rId222" cstate="email">
                <a:extLst>
                  <a:ext uri="{28A0092B-C50C-407E-A947-70E740481C1C}">
                    <a14:useLocalDpi xmlns:a14="http://schemas.microsoft.com/office/drawing/2010/main"/>
                  </a:ext>
                </a:extLst>
              </a:blip>
              <a:stretch>
                <a:fillRect/>
              </a:stretch>
            </p:blipFill>
            <p:spPr>
              <a:xfrm>
                <a:off x="46464931" y="10879246"/>
                <a:ext cx="996857" cy="479963"/>
              </a:xfrm>
              <a:prstGeom prst="rect">
                <a:avLst/>
              </a:prstGeom>
            </p:spPr>
          </p:pic>
          <p:pic>
            <p:nvPicPr>
              <p:cNvPr id="994" name="Picture 993">
                <a:extLst>
                  <a:ext uri="{FF2B5EF4-FFF2-40B4-BE49-F238E27FC236}">
                    <a16:creationId xmlns:a16="http://schemas.microsoft.com/office/drawing/2014/main" id="{0613CA86-3668-A443-BA3F-8491CECC71ED}"/>
                  </a:ext>
                </a:extLst>
              </p:cNvPr>
              <p:cNvPicPr>
                <a:picLocks noChangeAspect="1"/>
              </p:cNvPicPr>
              <p:nvPr/>
            </p:nvPicPr>
            <p:blipFill>
              <a:blip r:embed="rId223" cstate="email">
                <a:extLst>
                  <a:ext uri="{28A0092B-C50C-407E-A947-70E740481C1C}">
                    <a14:useLocalDpi xmlns:a14="http://schemas.microsoft.com/office/drawing/2010/main"/>
                  </a:ext>
                </a:extLst>
              </a:blip>
              <a:stretch>
                <a:fillRect/>
              </a:stretch>
            </p:blipFill>
            <p:spPr>
              <a:xfrm>
                <a:off x="40907352" y="10752132"/>
                <a:ext cx="768739" cy="734191"/>
              </a:xfrm>
              <a:prstGeom prst="rect">
                <a:avLst/>
              </a:prstGeom>
            </p:spPr>
          </p:pic>
          <p:pic>
            <p:nvPicPr>
              <p:cNvPr id="995" name="Picture 994">
                <a:extLst>
                  <a:ext uri="{FF2B5EF4-FFF2-40B4-BE49-F238E27FC236}">
                    <a16:creationId xmlns:a16="http://schemas.microsoft.com/office/drawing/2014/main" id="{D239AEEF-F97F-AF46-93D8-E3AC41A56BEC}"/>
                  </a:ext>
                </a:extLst>
              </p:cNvPr>
              <p:cNvPicPr>
                <a:picLocks noChangeAspect="1"/>
              </p:cNvPicPr>
              <p:nvPr/>
            </p:nvPicPr>
            <p:blipFill>
              <a:blip r:embed="rId224" cstate="email">
                <a:extLst>
                  <a:ext uri="{28A0092B-C50C-407E-A947-70E740481C1C}">
                    <a14:useLocalDpi xmlns:a14="http://schemas.microsoft.com/office/drawing/2010/main"/>
                  </a:ext>
                </a:extLst>
              </a:blip>
              <a:stretch>
                <a:fillRect/>
              </a:stretch>
            </p:blipFill>
            <p:spPr>
              <a:xfrm>
                <a:off x="38879715" y="10820782"/>
                <a:ext cx="1272310" cy="596890"/>
              </a:xfrm>
              <a:prstGeom prst="rect">
                <a:avLst/>
              </a:prstGeom>
            </p:spPr>
          </p:pic>
          <p:pic>
            <p:nvPicPr>
              <p:cNvPr id="996" name="Picture 995">
                <a:extLst>
                  <a:ext uri="{FF2B5EF4-FFF2-40B4-BE49-F238E27FC236}">
                    <a16:creationId xmlns:a16="http://schemas.microsoft.com/office/drawing/2014/main" id="{B7CF5783-3F31-8343-9347-C284683724B8}"/>
                  </a:ext>
                </a:extLst>
              </p:cNvPr>
              <p:cNvPicPr>
                <a:picLocks noChangeAspect="1"/>
              </p:cNvPicPr>
              <p:nvPr/>
            </p:nvPicPr>
            <p:blipFill>
              <a:blip r:embed="rId225" cstate="email">
                <a:extLst>
                  <a:ext uri="{28A0092B-C50C-407E-A947-70E740481C1C}">
                    <a14:useLocalDpi xmlns:a14="http://schemas.microsoft.com/office/drawing/2010/main"/>
                  </a:ext>
                </a:extLst>
              </a:blip>
              <a:stretch>
                <a:fillRect/>
              </a:stretch>
            </p:blipFill>
            <p:spPr>
              <a:xfrm>
                <a:off x="22131702" y="10843952"/>
                <a:ext cx="1160332" cy="550551"/>
              </a:xfrm>
              <a:prstGeom prst="rect">
                <a:avLst/>
              </a:prstGeom>
            </p:spPr>
          </p:pic>
          <p:pic>
            <p:nvPicPr>
              <p:cNvPr id="997" name="Picture 996">
                <a:extLst>
                  <a:ext uri="{FF2B5EF4-FFF2-40B4-BE49-F238E27FC236}">
                    <a16:creationId xmlns:a16="http://schemas.microsoft.com/office/drawing/2014/main" id="{97E5C798-D68F-4D47-9656-FC79BAB6DEF7}"/>
                  </a:ext>
                </a:extLst>
              </p:cNvPr>
              <p:cNvPicPr>
                <a:picLocks noChangeAspect="1"/>
              </p:cNvPicPr>
              <p:nvPr/>
            </p:nvPicPr>
            <p:blipFill>
              <a:blip r:embed="rId226" cstate="email">
                <a:extLst>
                  <a:ext uri="{28A0092B-C50C-407E-A947-70E740481C1C}">
                    <a14:useLocalDpi xmlns:a14="http://schemas.microsoft.com/office/drawing/2010/main"/>
                  </a:ext>
                </a:extLst>
              </a:blip>
              <a:stretch>
                <a:fillRect/>
              </a:stretch>
            </p:blipFill>
            <p:spPr>
              <a:xfrm>
                <a:off x="19970744" y="10870432"/>
                <a:ext cx="1405631" cy="497591"/>
              </a:xfrm>
              <a:prstGeom prst="rect">
                <a:avLst/>
              </a:prstGeom>
            </p:spPr>
          </p:pic>
          <p:pic>
            <p:nvPicPr>
              <p:cNvPr id="998" name="Picture 997">
                <a:extLst>
                  <a:ext uri="{FF2B5EF4-FFF2-40B4-BE49-F238E27FC236}">
                    <a16:creationId xmlns:a16="http://schemas.microsoft.com/office/drawing/2014/main" id="{1087A813-2D16-B340-951E-A6EE44C915CE}"/>
                  </a:ext>
                </a:extLst>
              </p:cNvPr>
              <p:cNvPicPr>
                <a:picLocks noChangeAspect="1"/>
              </p:cNvPicPr>
              <p:nvPr/>
            </p:nvPicPr>
            <p:blipFill>
              <a:blip r:embed="rId227" cstate="email">
                <a:extLst>
                  <a:ext uri="{28A0092B-C50C-407E-A947-70E740481C1C}">
                    <a14:useLocalDpi xmlns:a14="http://schemas.microsoft.com/office/drawing/2010/main"/>
                  </a:ext>
                </a:extLst>
              </a:blip>
              <a:stretch>
                <a:fillRect/>
              </a:stretch>
            </p:blipFill>
            <p:spPr>
              <a:xfrm>
                <a:off x="28240093" y="10687445"/>
                <a:ext cx="1750315" cy="863565"/>
              </a:xfrm>
              <a:prstGeom prst="rect">
                <a:avLst/>
              </a:prstGeom>
            </p:spPr>
          </p:pic>
          <p:pic>
            <p:nvPicPr>
              <p:cNvPr id="999" name="Picture 998">
                <a:extLst>
                  <a:ext uri="{FF2B5EF4-FFF2-40B4-BE49-F238E27FC236}">
                    <a16:creationId xmlns:a16="http://schemas.microsoft.com/office/drawing/2014/main" id="{2801AF7A-57A5-E644-80BF-4084EBED3B79}"/>
                  </a:ext>
                </a:extLst>
              </p:cNvPr>
              <p:cNvPicPr>
                <a:picLocks noChangeAspect="1"/>
              </p:cNvPicPr>
              <p:nvPr/>
            </p:nvPicPr>
            <p:blipFill>
              <a:blip r:embed="rId228" cstate="email">
                <a:extLst>
                  <a:ext uri="{28A0092B-C50C-407E-A947-70E740481C1C}">
                    <a14:useLocalDpi xmlns:a14="http://schemas.microsoft.com/office/drawing/2010/main"/>
                  </a:ext>
                </a:extLst>
              </a:blip>
              <a:stretch>
                <a:fillRect/>
              </a:stretch>
            </p:blipFill>
            <p:spPr>
              <a:xfrm>
                <a:off x="17266560" y="10856128"/>
                <a:ext cx="1948857" cy="526198"/>
              </a:xfrm>
              <a:prstGeom prst="rect">
                <a:avLst/>
              </a:prstGeom>
            </p:spPr>
          </p:pic>
          <p:pic>
            <p:nvPicPr>
              <p:cNvPr id="1000" name="Picture 999">
                <a:extLst>
                  <a:ext uri="{FF2B5EF4-FFF2-40B4-BE49-F238E27FC236}">
                    <a16:creationId xmlns:a16="http://schemas.microsoft.com/office/drawing/2014/main" id="{3293223F-0C0D-5C4F-B09D-BE3A24C59DC6}"/>
                  </a:ext>
                </a:extLst>
              </p:cNvPr>
              <p:cNvPicPr>
                <a:picLocks noChangeAspect="1"/>
              </p:cNvPicPr>
              <p:nvPr/>
            </p:nvPicPr>
            <p:blipFill>
              <a:blip r:embed="rId229" cstate="email">
                <a:extLst>
                  <a:ext uri="{28A0092B-C50C-407E-A947-70E740481C1C}">
                    <a14:useLocalDpi xmlns:a14="http://schemas.microsoft.com/office/drawing/2010/main"/>
                  </a:ext>
                </a:extLst>
              </a:blip>
              <a:stretch>
                <a:fillRect/>
              </a:stretch>
            </p:blipFill>
            <p:spPr>
              <a:xfrm>
                <a:off x="15028250" y="10910531"/>
                <a:ext cx="1482983" cy="417392"/>
              </a:xfrm>
              <a:prstGeom prst="rect">
                <a:avLst/>
              </a:prstGeom>
            </p:spPr>
          </p:pic>
          <p:pic>
            <p:nvPicPr>
              <p:cNvPr id="1001" name="Picture 1000">
                <a:extLst>
                  <a:ext uri="{FF2B5EF4-FFF2-40B4-BE49-F238E27FC236}">
                    <a16:creationId xmlns:a16="http://schemas.microsoft.com/office/drawing/2014/main" id="{6B7BE1A5-4AC5-014F-B594-A9859E1861FD}"/>
                  </a:ext>
                </a:extLst>
              </p:cNvPr>
              <p:cNvPicPr>
                <a:picLocks noChangeAspect="1"/>
              </p:cNvPicPr>
              <p:nvPr/>
            </p:nvPicPr>
            <p:blipFill>
              <a:blip r:embed="rId230" cstate="email">
                <a:extLst>
                  <a:ext uri="{28A0092B-C50C-407E-A947-70E740481C1C}">
                    <a14:useLocalDpi xmlns:a14="http://schemas.microsoft.com/office/drawing/2010/main"/>
                  </a:ext>
                </a:extLst>
              </a:blip>
              <a:stretch>
                <a:fillRect/>
              </a:stretch>
            </p:blipFill>
            <p:spPr>
              <a:xfrm>
                <a:off x="30745735" y="10860436"/>
                <a:ext cx="1190601" cy="517583"/>
              </a:xfrm>
              <a:prstGeom prst="rect">
                <a:avLst/>
              </a:prstGeom>
            </p:spPr>
          </p:pic>
        </p:grpSp>
        <p:grpSp>
          <p:nvGrpSpPr>
            <p:cNvPr id="908" name="Group 907">
              <a:extLst>
                <a:ext uri="{FF2B5EF4-FFF2-40B4-BE49-F238E27FC236}">
                  <a16:creationId xmlns:a16="http://schemas.microsoft.com/office/drawing/2014/main" id="{08D99A48-E1ED-5C42-9A45-53CC57ED9D85}"/>
                </a:ext>
              </a:extLst>
            </p:cNvPr>
            <p:cNvGrpSpPr/>
            <p:nvPr/>
          </p:nvGrpSpPr>
          <p:grpSpPr>
            <a:xfrm>
              <a:off x="964602" y="8209667"/>
              <a:ext cx="46514789" cy="1217972"/>
              <a:chOff x="964602" y="9398387"/>
              <a:chExt cx="46514789" cy="1217972"/>
            </a:xfrm>
          </p:grpSpPr>
          <p:pic>
            <p:nvPicPr>
              <p:cNvPr id="956" name="Picture 955">
                <a:extLst>
                  <a:ext uri="{FF2B5EF4-FFF2-40B4-BE49-F238E27FC236}">
                    <a16:creationId xmlns:a16="http://schemas.microsoft.com/office/drawing/2014/main" id="{6A86E5D7-3D5F-3E4D-8BC8-5DB319B585EB}"/>
                  </a:ext>
                </a:extLst>
              </p:cNvPr>
              <p:cNvPicPr>
                <a:picLocks noChangeAspect="1"/>
              </p:cNvPicPr>
              <p:nvPr/>
            </p:nvPicPr>
            <p:blipFill>
              <a:blip r:embed="rId231" cstate="email">
                <a:extLst>
                  <a:ext uri="{28A0092B-C50C-407E-A947-70E740481C1C}">
                    <a14:useLocalDpi xmlns:a14="http://schemas.microsoft.com/office/drawing/2010/main"/>
                  </a:ext>
                </a:extLst>
              </a:blip>
              <a:stretch>
                <a:fillRect/>
              </a:stretch>
            </p:blipFill>
            <p:spPr>
              <a:xfrm>
                <a:off x="3573583" y="9850803"/>
                <a:ext cx="1587764" cy="313140"/>
              </a:xfrm>
              <a:prstGeom prst="rect">
                <a:avLst/>
              </a:prstGeom>
            </p:spPr>
          </p:pic>
          <p:pic>
            <p:nvPicPr>
              <p:cNvPr id="957" name="Picture 956">
                <a:extLst>
                  <a:ext uri="{FF2B5EF4-FFF2-40B4-BE49-F238E27FC236}">
                    <a16:creationId xmlns:a16="http://schemas.microsoft.com/office/drawing/2014/main" id="{FA8981CD-88D3-CE48-B367-F2A9992D5C67}"/>
                  </a:ext>
                </a:extLst>
              </p:cNvPr>
              <p:cNvPicPr>
                <a:picLocks noChangeAspect="1"/>
              </p:cNvPicPr>
              <p:nvPr/>
            </p:nvPicPr>
            <p:blipFill>
              <a:blip r:embed="rId232" cstate="email">
                <a:extLst>
                  <a:ext uri="{28A0092B-C50C-407E-A947-70E740481C1C}">
                    <a14:useLocalDpi xmlns:a14="http://schemas.microsoft.com/office/drawing/2010/main"/>
                  </a:ext>
                </a:extLst>
              </a:blip>
              <a:stretch>
                <a:fillRect/>
              </a:stretch>
            </p:blipFill>
            <p:spPr>
              <a:xfrm>
                <a:off x="5849577" y="9884983"/>
                <a:ext cx="1488530" cy="244781"/>
              </a:xfrm>
              <a:prstGeom prst="rect">
                <a:avLst/>
              </a:prstGeom>
            </p:spPr>
          </p:pic>
          <p:pic>
            <p:nvPicPr>
              <p:cNvPr id="958" name="Picture 957">
                <a:extLst>
                  <a:ext uri="{FF2B5EF4-FFF2-40B4-BE49-F238E27FC236}">
                    <a16:creationId xmlns:a16="http://schemas.microsoft.com/office/drawing/2014/main" id="{2EE0CB52-1AC4-0D4F-B119-6D64002EF6DE}"/>
                  </a:ext>
                </a:extLst>
              </p:cNvPr>
              <p:cNvPicPr>
                <a:picLocks noChangeAspect="1"/>
              </p:cNvPicPr>
              <p:nvPr/>
            </p:nvPicPr>
            <p:blipFill>
              <a:blip r:embed="rId233" cstate="email">
                <a:extLst>
                  <a:ext uri="{28A0092B-C50C-407E-A947-70E740481C1C}">
                    <a14:useLocalDpi xmlns:a14="http://schemas.microsoft.com/office/drawing/2010/main"/>
                  </a:ext>
                </a:extLst>
              </a:blip>
              <a:stretch>
                <a:fillRect/>
              </a:stretch>
            </p:blipFill>
            <p:spPr>
              <a:xfrm>
                <a:off x="8026337" y="9903728"/>
                <a:ext cx="1177591" cy="207291"/>
              </a:xfrm>
              <a:prstGeom prst="rect">
                <a:avLst/>
              </a:prstGeom>
            </p:spPr>
          </p:pic>
          <p:pic>
            <p:nvPicPr>
              <p:cNvPr id="959" name="Picture 958">
                <a:extLst>
                  <a:ext uri="{FF2B5EF4-FFF2-40B4-BE49-F238E27FC236}">
                    <a16:creationId xmlns:a16="http://schemas.microsoft.com/office/drawing/2014/main" id="{F50B51EA-1AC7-934C-940F-368246AD447B}"/>
                  </a:ext>
                </a:extLst>
              </p:cNvPr>
              <p:cNvPicPr>
                <a:picLocks noChangeAspect="1"/>
              </p:cNvPicPr>
              <p:nvPr/>
            </p:nvPicPr>
            <p:blipFill>
              <a:blip r:embed="rId234" cstate="email">
                <a:extLst>
                  <a:ext uri="{28A0092B-C50C-407E-A947-70E740481C1C}">
                    <a14:useLocalDpi xmlns:a14="http://schemas.microsoft.com/office/drawing/2010/main"/>
                  </a:ext>
                </a:extLst>
              </a:blip>
              <a:stretch>
                <a:fillRect/>
              </a:stretch>
            </p:blipFill>
            <p:spPr>
              <a:xfrm>
                <a:off x="964602" y="9884417"/>
                <a:ext cx="1776373" cy="245913"/>
              </a:xfrm>
              <a:prstGeom prst="rect">
                <a:avLst/>
              </a:prstGeom>
            </p:spPr>
          </p:pic>
          <p:pic>
            <p:nvPicPr>
              <p:cNvPr id="960" name="Picture 959">
                <a:extLst>
                  <a:ext uri="{FF2B5EF4-FFF2-40B4-BE49-F238E27FC236}">
                    <a16:creationId xmlns:a16="http://schemas.microsoft.com/office/drawing/2014/main" id="{62CB7284-D716-034E-8F69-D3307DE9141B}"/>
                  </a:ext>
                </a:extLst>
              </p:cNvPr>
              <p:cNvPicPr>
                <a:picLocks noChangeAspect="1"/>
              </p:cNvPicPr>
              <p:nvPr/>
            </p:nvPicPr>
            <p:blipFill>
              <a:blip r:embed="rId235" cstate="email">
                <a:extLst>
                  <a:ext uri="{28A0092B-C50C-407E-A947-70E740481C1C}">
                    <a14:useLocalDpi xmlns:a14="http://schemas.microsoft.com/office/drawing/2010/main"/>
                  </a:ext>
                </a:extLst>
              </a:blip>
              <a:stretch>
                <a:fillRect/>
              </a:stretch>
            </p:blipFill>
            <p:spPr>
              <a:xfrm>
                <a:off x="9892158" y="9886255"/>
                <a:ext cx="1196570" cy="242236"/>
              </a:xfrm>
              <a:prstGeom prst="rect">
                <a:avLst/>
              </a:prstGeom>
            </p:spPr>
          </p:pic>
          <p:pic>
            <p:nvPicPr>
              <p:cNvPr id="961" name="Picture 960">
                <a:extLst>
                  <a:ext uri="{FF2B5EF4-FFF2-40B4-BE49-F238E27FC236}">
                    <a16:creationId xmlns:a16="http://schemas.microsoft.com/office/drawing/2014/main" id="{45CB8A34-6812-774B-8576-466EED68A45A}"/>
                  </a:ext>
                </a:extLst>
              </p:cNvPr>
              <p:cNvPicPr>
                <a:picLocks noChangeAspect="1"/>
              </p:cNvPicPr>
              <p:nvPr/>
            </p:nvPicPr>
            <p:blipFill>
              <a:blip r:embed="rId236" cstate="email">
                <a:extLst>
                  <a:ext uri="{28A0092B-C50C-407E-A947-70E740481C1C}">
                    <a14:useLocalDpi xmlns:a14="http://schemas.microsoft.com/office/drawing/2010/main"/>
                  </a:ext>
                </a:extLst>
              </a:blip>
              <a:stretch>
                <a:fillRect/>
              </a:stretch>
            </p:blipFill>
            <p:spPr>
              <a:xfrm>
                <a:off x="38070985" y="9870951"/>
                <a:ext cx="1112137" cy="272845"/>
              </a:xfrm>
              <a:prstGeom prst="rect">
                <a:avLst/>
              </a:prstGeom>
            </p:spPr>
          </p:pic>
          <p:pic>
            <p:nvPicPr>
              <p:cNvPr id="962" name="Picture 961">
                <a:extLst>
                  <a:ext uri="{FF2B5EF4-FFF2-40B4-BE49-F238E27FC236}">
                    <a16:creationId xmlns:a16="http://schemas.microsoft.com/office/drawing/2014/main" id="{7FBE07EE-F8C1-0B40-9438-F0CA8CD295BA}"/>
                  </a:ext>
                </a:extLst>
              </p:cNvPr>
              <p:cNvPicPr>
                <a:picLocks noChangeAspect="1"/>
              </p:cNvPicPr>
              <p:nvPr/>
            </p:nvPicPr>
            <p:blipFill>
              <a:blip r:embed="rId237" cstate="email">
                <a:extLst>
                  <a:ext uri="{28A0092B-C50C-407E-A947-70E740481C1C}">
                    <a14:useLocalDpi xmlns:a14="http://schemas.microsoft.com/office/drawing/2010/main"/>
                  </a:ext>
                </a:extLst>
              </a:blip>
              <a:stretch>
                <a:fillRect/>
              </a:stretch>
            </p:blipFill>
            <p:spPr>
              <a:xfrm>
                <a:off x="43940621" y="9608988"/>
                <a:ext cx="1294752" cy="796771"/>
              </a:xfrm>
              <a:prstGeom prst="rect">
                <a:avLst/>
              </a:prstGeom>
            </p:spPr>
          </p:pic>
          <p:pic>
            <p:nvPicPr>
              <p:cNvPr id="963" name="Picture 962">
                <a:extLst>
                  <a:ext uri="{FF2B5EF4-FFF2-40B4-BE49-F238E27FC236}">
                    <a16:creationId xmlns:a16="http://schemas.microsoft.com/office/drawing/2014/main" id="{D990ADFA-D824-7943-91EF-2803E10E2ABF}"/>
                  </a:ext>
                </a:extLst>
              </p:cNvPr>
              <p:cNvPicPr>
                <a:picLocks noChangeAspect="1"/>
              </p:cNvPicPr>
              <p:nvPr/>
            </p:nvPicPr>
            <p:blipFill>
              <a:blip r:embed="rId238" cstate="email">
                <a:extLst>
                  <a:ext uri="{28A0092B-C50C-407E-A947-70E740481C1C}">
                    <a14:useLocalDpi xmlns:a14="http://schemas.microsoft.com/office/drawing/2010/main"/>
                  </a:ext>
                </a:extLst>
              </a:blip>
              <a:stretch>
                <a:fillRect/>
              </a:stretch>
            </p:blipFill>
            <p:spPr>
              <a:xfrm>
                <a:off x="11776958" y="9843522"/>
                <a:ext cx="1310821" cy="327703"/>
              </a:xfrm>
              <a:prstGeom prst="rect">
                <a:avLst/>
              </a:prstGeom>
            </p:spPr>
          </p:pic>
          <p:pic>
            <p:nvPicPr>
              <p:cNvPr id="964" name="Picture 963">
                <a:extLst>
                  <a:ext uri="{FF2B5EF4-FFF2-40B4-BE49-F238E27FC236}">
                    <a16:creationId xmlns:a16="http://schemas.microsoft.com/office/drawing/2014/main" id="{AD89CBC2-59B4-A142-95BA-783148609304}"/>
                  </a:ext>
                </a:extLst>
              </p:cNvPr>
              <p:cNvPicPr>
                <a:picLocks noChangeAspect="1"/>
              </p:cNvPicPr>
              <p:nvPr/>
            </p:nvPicPr>
            <p:blipFill>
              <a:blip r:embed="rId239" cstate="email">
                <a:extLst>
                  <a:ext uri="{28A0092B-C50C-407E-A947-70E740481C1C}">
                    <a14:useLocalDpi xmlns:a14="http://schemas.microsoft.com/office/drawing/2010/main"/>
                  </a:ext>
                </a:extLst>
              </a:blip>
              <a:stretch>
                <a:fillRect/>
              </a:stretch>
            </p:blipFill>
            <p:spPr>
              <a:xfrm>
                <a:off x="21476934" y="9803598"/>
                <a:ext cx="1397323" cy="407551"/>
              </a:xfrm>
              <a:prstGeom prst="rect">
                <a:avLst/>
              </a:prstGeom>
            </p:spPr>
          </p:pic>
          <p:pic>
            <p:nvPicPr>
              <p:cNvPr id="965" name="Picture 964">
                <a:extLst>
                  <a:ext uri="{FF2B5EF4-FFF2-40B4-BE49-F238E27FC236}">
                    <a16:creationId xmlns:a16="http://schemas.microsoft.com/office/drawing/2014/main" id="{4112AAB6-0909-224A-B767-E3BFBAAAED6C}"/>
                  </a:ext>
                </a:extLst>
              </p:cNvPr>
              <p:cNvPicPr>
                <a:picLocks noChangeAspect="1"/>
              </p:cNvPicPr>
              <p:nvPr/>
            </p:nvPicPr>
            <p:blipFill>
              <a:blip r:embed="rId240" cstate="email">
                <a:extLst>
                  <a:ext uri="{28A0092B-C50C-407E-A947-70E740481C1C}">
                    <a14:useLocalDpi xmlns:a14="http://schemas.microsoft.com/office/drawing/2010/main"/>
                  </a:ext>
                </a:extLst>
              </a:blip>
              <a:stretch>
                <a:fillRect/>
              </a:stretch>
            </p:blipFill>
            <p:spPr>
              <a:xfrm>
                <a:off x="35705444" y="9746549"/>
                <a:ext cx="1677311" cy="521648"/>
              </a:xfrm>
              <a:prstGeom prst="rect">
                <a:avLst/>
              </a:prstGeom>
            </p:spPr>
          </p:pic>
          <p:pic>
            <p:nvPicPr>
              <p:cNvPr id="966" name="Picture 965">
                <a:extLst>
                  <a:ext uri="{FF2B5EF4-FFF2-40B4-BE49-F238E27FC236}">
                    <a16:creationId xmlns:a16="http://schemas.microsoft.com/office/drawing/2014/main" id="{E87B0088-1B74-3F4B-AFE7-87570A0F0504}"/>
                  </a:ext>
                </a:extLst>
              </p:cNvPr>
              <p:cNvPicPr>
                <a:picLocks noChangeAspect="1"/>
              </p:cNvPicPr>
              <p:nvPr/>
            </p:nvPicPr>
            <p:blipFill>
              <a:blip r:embed="rId241" cstate="email">
                <a:extLst>
                  <a:ext uri="{28A0092B-C50C-407E-A947-70E740481C1C}">
                    <a14:useLocalDpi xmlns:a14="http://schemas.microsoft.com/office/drawing/2010/main"/>
                  </a:ext>
                </a:extLst>
              </a:blip>
              <a:stretch>
                <a:fillRect/>
              </a:stretch>
            </p:blipFill>
            <p:spPr>
              <a:xfrm>
                <a:off x="25691558" y="9806988"/>
                <a:ext cx="1325135" cy="400771"/>
              </a:xfrm>
              <a:prstGeom prst="rect">
                <a:avLst/>
              </a:prstGeom>
            </p:spPr>
          </p:pic>
          <p:pic>
            <p:nvPicPr>
              <p:cNvPr id="967" name="Picture 966">
                <a:extLst>
                  <a:ext uri="{FF2B5EF4-FFF2-40B4-BE49-F238E27FC236}">
                    <a16:creationId xmlns:a16="http://schemas.microsoft.com/office/drawing/2014/main" id="{A48AC956-D3E6-D34C-AB49-322A2C02DA98}"/>
                  </a:ext>
                </a:extLst>
              </p:cNvPr>
              <p:cNvPicPr>
                <a:picLocks noChangeAspect="1"/>
              </p:cNvPicPr>
              <p:nvPr/>
            </p:nvPicPr>
            <p:blipFill>
              <a:blip r:embed="rId242" cstate="email">
                <a:extLst>
                  <a:ext uri="{28A0092B-C50C-407E-A947-70E740481C1C}">
                    <a14:useLocalDpi xmlns:a14="http://schemas.microsoft.com/office/drawing/2010/main"/>
                  </a:ext>
                </a:extLst>
              </a:blip>
              <a:stretch>
                <a:fillRect/>
              </a:stretch>
            </p:blipFill>
            <p:spPr>
              <a:xfrm>
                <a:off x="27704923" y="9788594"/>
                <a:ext cx="1254697" cy="437559"/>
              </a:xfrm>
              <a:prstGeom prst="rect">
                <a:avLst/>
              </a:prstGeom>
            </p:spPr>
          </p:pic>
          <p:pic>
            <p:nvPicPr>
              <p:cNvPr id="968" name="Picture 967">
                <a:extLst>
                  <a:ext uri="{FF2B5EF4-FFF2-40B4-BE49-F238E27FC236}">
                    <a16:creationId xmlns:a16="http://schemas.microsoft.com/office/drawing/2014/main" id="{AB1B7B2B-0B42-7A4F-90C1-AC16582F3F31}"/>
                  </a:ext>
                </a:extLst>
              </p:cNvPr>
              <p:cNvPicPr>
                <a:picLocks noChangeAspect="1"/>
              </p:cNvPicPr>
              <p:nvPr/>
            </p:nvPicPr>
            <p:blipFill>
              <a:blip r:embed="rId243" cstate="email">
                <a:extLst>
                  <a:ext uri="{28A0092B-C50C-407E-A947-70E740481C1C}">
                    <a14:useLocalDpi xmlns:a14="http://schemas.microsoft.com/office/drawing/2010/main"/>
                  </a:ext>
                </a:extLst>
              </a:blip>
              <a:stretch>
                <a:fillRect/>
              </a:stretch>
            </p:blipFill>
            <p:spPr>
              <a:xfrm>
                <a:off x="15653174" y="9775154"/>
                <a:ext cx="1303691" cy="464438"/>
              </a:xfrm>
              <a:prstGeom prst="rect">
                <a:avLst/>
              </a:prstGeom>
            </p:spPr>
          </p:pic>
          <p:pic>
            <p:nvPicPr>
              <p:cNvPr id="969" name="Picture 968">
                <a:extLst>
                  <a:ext uri="{FF2B5EF4-FFF2-40B4-BE49-F238E27FC236}">
                    <a16:creationId xmlns:a16="http://schemas.microsoft.com/office/drawing/2014/main" id="{56AB0715-9880-624B-BD63-3EBF646B056D}"/>
                  </a:ext>
                </a:extLst>
              </p:cNvPr>
              <p:cNvPicPr>
                <a:picLocks noChangeAspect="1"/>
              </p:cNvPicPr>
              <p:nvPr/>
            </p:nvPicPr>
            <p:blipFill>
              <a:blip r:embed="rId244" cstate="email">
                <a:extLst>
                  <a:ext uri="{28A0092B-C50C-407E-A947-70E740481C1C}">
                    <a14:useLocalDpi xmlns:a14="http://schemas.microsoft.com/office/drawing/2010/main"/>
                  </a:ext>
                </a:extLst>
              </a:blip>
              <a:stretch>
                <a:fillRect/>
              </a:stretch>
            </p:blipFill>
            <p:spPr>
              <a:xfrm>
                <a:off x="19570735" y="9398387"/>
                <a:ext cx="1217969" cy="1217972"/>
              </a:xfrm>
              <a:prstGeom prst="rect">
                <a:avLst/>
              </a:prstGeom>
            </p:spPr>
          </p:pic>
          <p:pic>
            <p:nvPicPr>
              <p:cNvPr id="970" name="Picture 969">
                <a:extLst>
                  <a:ext uri="{FF2B5EF4-FFF2-40B4-BE49-F238E27FC236}">
                    <a16:creationId xmlns:a16="http://schemas.microsoft.com/office/drawing/2014/main" id="{19D63C7A-4D14-3447-8C19-48179ED594B1}"/>
                  </a:ext>
                </a:extLst>
              </p:cNvPr>
              <p:cNvPicPr>
                <a:picLocks noChangeAspect="1"/>
              </p:cNvPicPr>
              <p:nvPr/>
            </p:nvPicPr>
            <p:blipFill>
              <a:blip r:embed="rId245" cstate="email">
                <a:extLst>
                  <a:ext uri="{28A0092B-C50C-407E-A947-70E740481C1C}">
                    <a14:useLocalDpi xmlns:a14="http://schemas.microsoft.com/office/drawing/2010/main"/>
                  </a:ext>
                </a:extLst>
              </a:blip>
              <a:stretch>
                <a:fillRect/>
              </a:stretch>
            </p:blipFill>
            <p:spPr>
              <a:xfrm>
                <a:off x="31880619" y="9445088"/>
                <a:ext cx="1325135" cy="1124571"/>
              </a:xfrm>
              <a:prstGeom prst="rect">
                <a:avLst/>
              </a:prstGeom>
            </p:spPr>
          </p:pic>
          <p:pic>
            <p:nvPicPr>
              <p:cNvPr id="971" name="Picture 970">
                <a:extLst>
                  <a:ext uri="{FF2B5EF4-FFF2-40B4-BE49-F238E27FC236}">
                    <a16:creationId xmlns:a16="http://schemas.microsoft.com/office/drawing/2014/main" id="{3B9A8B1A-EE96-F249-9810-408F5F432F56}"/>
                  </a:ext>
                </a:extLst>
              </p:cNvPr>
              <p:cNvPicPr>
                <a:picLocks noChangeAspect="1"/>
              </p:cNvPicPr>
              <p:nvPr/>
            </p:nvPicPr>
            <p:blipFill>
              <a:blip r:embed="rId246" cstate="email">
                <a:extLst>
                  <a:ext uri="{28A0092B-C50C-407E-A947-70E740481C1C}">
                    <a14:useLocalDpi xmlns:a14="http://schemas.microsoft.com/office/drawing/2010/main"/>
                  </a:ext>
                </a:extLst>
              </a:blip>
              <a:stretch>
                <a:fillRect/>
              </a:stretch>
            </p:blipFill>
            <p:spPr>
              <a:xfrm>
                <a:off x="33893984" y="9770775"/>
                <a:ext cx="1123230" cy="473196"/>
              </a:xfrm>
              <a:prstGeom prst="rect">
                <a:avLst/>
              </a:prstGeom>
            </p:spPr>
          </p:pic>
          <p:pic>
            <p:nvPicPr>
              <p:cNvPr id="972" name="Picture 971">
                <a:extLst>
                  <a:ext uri="{FF2B5EF4-FFF2-40B4-BE49-F238E27FC236}">
                    <a16:creationId xmlns:a16="http://schemas.microsoft.com/office/drawing/2014/main" id="{A01D6B01-9948-614D-BFE7-CDA7ADB63B94}"/>
                  </a:ext>
                </a:extLst>
              </p:cNvPr>
              <p:cNvPicPr>
                <a:picLocks noChangeAspect="1"/>
              </p:cNvPicPr>
              <p:nvPr/>
            </p:nvPicPr>
            <p:blipFill>
              <a:blip r:embed="rId247" cstate="email">
                <a:extLst>
                  <a:ext uri="{28A0092B-C50C-407E-A947-70E740481C1C}">
                    <a14:useLocalDpi xmlns:a14="http://schemas.microsoft.com/office/drawing/2010/main"/>
                  </a:ext>
                </a:extLst>
              </a:blip>
              <a:stretch>
                <a:fillRect/>
              </a:stretch>
            </p:blipFill>
            <p:spPr>
              <a:xfrm>
                <a:off x="46198066" y="9857219"/>
                <a:ext cx="1281325" cy="300309"/>
              </a:xfrm>
              <a:prstGeom prst="rect">
                <a:avLst/>
              </a:prstGeom>
            </p:spPr>
          </p:pic>
          <p:pic>
            <p:nvPicPr>
              <p:cNvPr id="973" name="Picture 972">
                <a:extLst>
                  <a:ext uri="{FF2B5EF4-FFF2-40B4-BE49-F238E27FC236}">
                    <a16:creationId xmlns:a16="http://schemas.microsoft.com/office/drawing/2014/main" id="{6F8FE3E7-2270-C442-A131-9098761A412B}"/>
                  </a:ext>
                </a:extLst>
              </p:cNvPr>
              <p:cNvPicPr>
                <a:picLocks noChangeAspect="1"/>
              </p:cNvPicPr>
              <p:nvPr/>
            </p:nvPicPr>
            <p:blipFill>
              <a:blip r:embed="rId248" cstate="email">
                <a:extLst>
                  <a:ext uri="{28A0092B-C50C-407E-A947-70E740481C1C}">
                    <a14:useLocalDpi xmlns:a14="http://schemas.microsoft.com/office/drawing/2010/main"/>
                  </a:ext>
                </a:extLst>
              </a:blip>
              <a:stretch>
                <a:fillRect/>
              </a:stretch>
            </p:blipFill>
            <p:spPr>
              <a:xfrm>
                <a:off x="39989374" y="9576648"/>
                <a:ext cx="1045280" cy="823158"/>
              </a:xfrm>
              <a:prstGeom prst="rect">
                <a:avLst/>
              </a:prstGeom>
            </p:spPr>
          </p:pic>
          <p:pic>
            <p:nvPicPr>
              <p:cNvPr id="974" name="Picture 973">
                <a:extLst>
                  <a:ext uri="{FF2B5EF4-FFF2-40B4-BE49-F238E27FC236}">
                    <a16:creationId xmlns:a16="http://schemas.microsoft.com/office/drawing/2014/main" id="{C16D9DDB-3C9B-0546-A79A-15D3C085AFCE}"/>
                  </a:ext>
                </a:extLst>
              </p:cNvPr>
              <p:cNvPicPr>
                <a:picLocks noChangeAspect="1"/>
              </p:cNvPicPr>
              <p:nvPr/>
            </p:nvPicPr>
            <p:blipFill>
              <a:blip r:embed="rId249" cstate="email">
                <a:extLst>
                  <a:ext uri="{28A0092B-C50C-407E-A947-70E740481C1C}">
                    <a14:useLocalDpi xmlns:a14="http://schemas.microsoft.com/office/drawing/2010/main"/>
                  </a:ext>
                </a:extLst>
              </a:blip>
              <a:stretch>
                <a:fillRect/>
              </a:stretch>
            </p:blipFill>
            <p:spPr>
              <a:xfrm>
                <a:off x="41840907" y="9728171"/>
                <a:ext cx="1411484" cy="558405"/>
              </a:xfrm>
              <a:prstGeom prst="rect">
                <a:avLst/>
              </a:prstGeom>
            </p:spPr>
          </p:pic>
          <p:pic>
            <p:nvPicPr>
              <p:cNvPr id="975" name="Picture 974">
                <a:extLst>
                  <a:ext uri="{FF2B5EF4-FFF2-40B4-BE49-F238E27FC236}">
                    <a16:creationId xmlns:a16="http://schemas.microsoft.com/office/drawing/2014/main" id="{BB738124-093E-8A47-AF46-7A7F88651E39}"/>
                  </a:ext>
                </a:extLst>
              </p:cNvPr>
              <p:cNvPicPr>
                <a:picLocks noChangeAspect="1"/>
              </p:cNvPicPr>
              <p:nvPr/>
            </p:nvPicPr>
            <p:blipFill>
              <a:blip r:embed="rId250" cstate="email">
                <a:extLst>
                  <a:ext uri="{28A0092B-C50C-407E-A947-70E740481C1C}">
                    <a14:useLocalDpi xmlns:a14="http://schemas.microsoft.com/office/drawing/2010/main"/>
                  </a:ext>
                </a:extLst>
              </a:blip>
              <a:stretch>
                <a:fillRect/>
              </a:stretch>
            </p:blipFill>
            <p:spPr>
              <a:xfrm>
                <a:off x="13776009" y="9594219"/>
                <a:ext cx="1188935" cy="826309"/>
              </a:xfrm>
              <a:prstGeom prst="rect">
                <a:avLst/>
              </a:prstGeom>
            </p:spPr>
          </p:pic>
          <p:pic>
            <p:nvPicPr>
              <p:cNvPr id="976" name="Picture 975">
                <a:extLst>
                  <a:ext uri="{FF2B5EF4-FFF2-40B4-BE49-F238E27FC236}">
                    <a16:creationId xmlns:a16="http://schemas.microsoft.com/office/drawing/2014/main" id="{BBCBFBC0-9B13-484F-99BE-B4F262B8A871}"/>
                  </a:ext>
                </a:extLst>
              </p:cNvPr>
              <p:cNvPicPr>
                <a:picLocks noChangeAspect="1"/>
              </p:cNvPicPr>
              <p:nvPr/>
            </p:nvPicPr>
            <p:blipFill>
              <a:blip r:embed="rId251" cstate="email">
                <a:extLst>
                  <a:ext uri="{28A0092B-C50C-407E-A947-70E740481C1C}">
                    <a14:useLocalDpi xmlns:a14="http://schemas.microsoft.com/office/drawing/2010/main"/>
                  </a:ext>
                </a:extLst>
              </a:blip>
              <a:stretch>
                <a:fillRect/>
              </a:stretch>
            </p:blipFill>
            <p:spPr>
              <a:xfrm>
                <a:off x="17645095" y="9787012"/>
                <a:ext cx="1237410" cy="440723"/>
              </a:xfrm>
              <a:prstGeom prst="rect">
                <a:avLst/>
              </a:prstGeom>
            </p:spPr>
          </p:pic>
          <p:pic>
            <p:nvPicPr>
              <p:cNvPr id="977" name="Picture 976">
                <a:extLst>
                  <a:ext uri="{FF2B5EF4-FFF2-40B4-BE49-F238E27FC236}">
                    <a16:creationId xmlns:a16="http://schemas.microsoft.com/office/drawing/2014/main" id="{81ACF9E7-9F92-174E-82BC-13A80A1CB317}"/>
                  </a:ext>
                </a:extLst>
              </p:cNvPr>
              <p:cNvPicPr>
                <a:picLocks noChangeAspect="1"/>
              </p:cNvPicPr>
              <p:nvPr/>
            </p:nvPicPr>
            <p:blipFill>
              <a:blip r:embed="rId252" cstate="email">
                <a:extLst>
                  <a:ext uri="{28A0092B-C50C-407E-A947-70E740481C1C}">
                    <a14:useLocalDpi xmlns:a14="http://schemas.microsoft.com/office/drawing/2010/main"/>
                  </a:ext>
                </a:extLst>
              </a:blip>
              <a:stretch>
                <a:fillRect/>
              </a:stretch>
            </p:blipFill>
            <p:spPr>
              <a:xfrm>
                <a:off x="23562487" y="9767232"/>
                <a:ext cx="1440841" cy="480283"/>
              </a:xfrm>
              <a:prstGeom prst="rect">
                <a:avLst/>
              </a:prstGeom>
            </p:spPr>
          </p:pic>
          <p:pic>
            <p:nvPicPr>
              <p:cNvPr id="978" name="Picture 977">
                <a:extLst>
                  <a:ext uri="{FF2B5EF4-FFF2-40B4-BE49-F238E27FC236}">
                    <a16:creationId xmlns:a16="http://schemas.microsoft.com/office/drawing/2014/main" id="{8E8D8D3D-CF73-A04F-AA02-75D49BDAEB18}"/>
                  </a:ext>
                </a:extLst>
              </p:cNvPr>
              <p:cNvPicPr>
                <a:picLocks noChangeAspect="1"/>
              </p:cNvPicPr>
              <p:nvPr/>
            </p:nvPicPr>
            <p:blipFill>
              <a:blip r:embed="rId253" cstate="email">
                <a:extLst>
                  <a:ext uri="{28A0092B-C50C-407E-A947-70E740481C1C}">
                    <a14:useLocalDpi xmlns:a14="http://schemas.microsoft.com/office/drawing/2010/main"/>
                  </a:ext>
                </a:extLst>
              </a:blip>
              <a:stretch>
                <a:fillRect/>
              </a:stretch>
            </p:blipFill>
            <p:spPr>
              <a:xfrm>
                <a:off x="29647850" y="9792855"/>
                <a:ext cx="1544539" cy="429037"/>
              </a:xfrm>
              <a:prstGeom prst="rect">
                <a:avLst/>
              </a:prstGeom>
            </p:spPr>
          </p:pic>
        </p:grpSp>
        <p:grpSp>
          <p:nvGrpSpPr>
            <p:cNvPr id="909" name="Group 908">
              <a:extLst>
                <a:ext uri="{FF2B5EF4-FFF2-40B4-BE49-F238E27FC236}">
                  <a16:creationId xmlns:a16="http://schemas.microsoft.com/office/drawing/2014/main" id="{7CE7F86A-D959-4E4E-8C26-A55685C85924}"/>
                </a:ext>
              </a:extLst>
            </p:cNvPr>
            <p:cNvGrpSpPr/>
            <p:nvPr/>
          </p:nvGrpSpPr>
          <p:grpSpPr>
            <a:xfrm>
              <a:off x="1002053" y="7419961"/>
              <a:ext cx="46496198" cy="998595"/>
              <a:chOff x="967688" y="8378829"/>
              <a:chExt cx="46496198" cy="998595"/>
            </a:xfrm>
          </p:grpSpPr>
          <p:pic>
            <p:nvPicPr>
              <p:cNvPr id="932" name="Picture 931">
                <a:extLst>
                  <a:ext uri="{FF2B5EF4-FFF2-40B4-BE49-F238E27FC236}">
                    <a16:creationId xmlns:a16="http://schemas.microsoft.com/office/drawing/2014/main" id="{F06D3030-8012-5D46-8E49-A45FF9404253}"/>
                  </a:ext>
                </a:extLst>
              </p:cNvPr>
              <p:cNvPicPr>
                <a:picLocks noChangeAspect="1"/>
              </p:cNvPicPr>
              <p:nvPr/>
            </p:nvPicPr>
            <p:blipFill>
              <a:blip r:embed="rId254" cstate="email">
                <a:extLst>
                  <a:ext uri="{28A0092B-C50C-407E-A947-70E740481C1C}">
                    <a14:useLocalDpi xmlns:a14="http://schemas.microsoft.com/office/drawing/2010/main"/>
                  </a:ext>
                </a:extLst>
              </a:blip>
              <a:stretch>
                <a:fillRect/>
              </a:stretch>
            </p:blipFill>
            <p:spPr>
              <a:xfrm>
                <a:off x="25299838" y="8650001"/>
                <a:ext cx="1213432" cy="456251"/>
              </a:xfrm>
              <a:prstGeom prst="rect">
                <a:avLst/>
              </a:prstGeom>
            </p:spPr>
          </p:pic>
          <p:pic>
            <p:nvPicPr>
              <p:cNvPr id="933" name="Picture 932">
                <a:extLst>
                  <a:ext uri="{FF2B5EF4-FFF2-40B4-BE49-F238E27FC236}">
                    <a16:creationId xmlns:a16="http://schemas.microsoft.com/office/drawing/2014/main" id="{690D0ACC-30D1-0E47-8786-57ABC143D8D3}"/>
                  </a:ext>
                </a:extLst>
              </p:cNvPr>
              <p:cNvPicPr>
                <a:picLocks noChangeAspect="1"/>
              </p:cNvPicPr>
              <p:nvPr/>
            </p:nvPicPr>
            <p:blipFill>
              <a:blip r:embed="rId255" cstate="email">
                <a:extLst>
                  <a:ext uri="{28A0092B-C50C-407E-A947-70E740481C1C}">
                    <a14:useLocalDpi xmlns:a14="http://schemas.microsoft.com/office/drawing/2010/main"/>
                  </a:ext>
                </a:extLst>
              </a:blip>
              <a:stretch>
                <a:fillRect/>
              </a:stretch>
            </p:blipFill>
            <p:spPr>
              <a:xfrm>
                <a:off x="30803185" y="8613266"/>
                <a:ext cx="1612182" cy="529720"/>
              </a:xfrm>
              <a:prstGeom prst="rect">
                <a:avLst/>
              </a:prstGeom>
            </p:spPr>
          </p:pic>
          <p:pic>
            <p:nvPicPr>
              <p:cNvPr id="934" name="Picture 933">
                <a:extLst>
                  <a:ext uri="{FF2B5EF4-FFF2-40B4-BE49-F238E27FC236}">
                    <a16:creationId xmlns:a16="http://schemas.microsoft.com/office/drawing/2014/main" id="{9F41BB67-0387-514A-A921-E6A29B8095A6}"/>
                  </a:ext>
                </a:extLst>
              </p:cNvPr>
              <p:cNvPicPr>
                <a:picLocks noChangeAspect="1"/>
              </p:cNvPicPr>
              <p:nvPr/>
            </p:nvPicPr>
            <p:blipFill>
              <a:blip r:embed="rId256" cstate="email">
                <a:extLst>
                  <a:ext uri="{28A0092B-C50C-407E-A947-70E740481C1C}">
                    <a14:useLocalDpi xmlns:a14="http://schemas.microsoft.com/office/drawing/2010/main"/>
                  </a:ext>
                </a:extLst>
              </a:blip>
              <a:stretch>
                <a:fillRect/>
              </a:stretch>
            </p:blipFill>
            <p:spPr>
              <a:xfrm>
                <a:off x="28961575" y="8687436"/>
                <a:ext cx="1220425" cy="381380"/>
              </a:xfrm>
              <a:prstGeom prst="rect">
                <a:avLst/>
              </a:prstGeom>
            </p:spPr>
          </p:pic>
          <p:pic>
            <p:nvPicPr>
              <p:cNvPr id="935" name="Picture 934">
                <a:extLst>
                  <a:ext uri="{FF2B5EF4-FFF2-40B4-BE49-F238E27FC236}">
                    <a16:creationId xmlns:a16="http://schemas.microsoft.com/office/drawing/2014/main" id="{3BA32606-ADAC-EA40-A904-6CF64C7F7749}"/>
                  </a:ext>
                </a:extLst>
              </p:cNvPr>
              <p:cNvPicPr>
                <a:picLocks noChangeAspect="1"/>
              </p:cNvPicPr>
              <p:nvPr/>
            </p:nvPicPr>
            <p:blipFill>
              <a:blip r:embed="rId257" cstate="email">
                <a:extLst>
                  <a:ext uri="{28A0092B-C50C-407E-A947-70E740481C1C}">
                    <a14:useLocalDpi xmlns:a14="http://schemas.microsoft.com/office/drawing/2010/main"/>
                  </a:ext>
                </a:extLst>
              </a:blip>
              <a:stretch>
                <a:fillRect/>
              </a:stretch>
            </p:blipFill>
            <p:spPr>
              <a:xfrm>
                <a:off x="33036552" y="8700411"/>
                <a:ext cx="925502" cy="355431"/>
              </a:xfrm>
              <a:prstGeom prst="rect">
                <a:avLst/>
              </a:prstGeom>
            </p:spPr>
          </p:pic>
          <p:pic>
            <p:nvPicPr>
              <p:cNvPr id="936" name="Picture 935">
                <a:extLst>
                  <a:ext uri="{FF2B5EF4-FFF2-40B4-BE49-F238E27FC236}">
                    <a16:creationId xmlns:a16="http://schemas.microsoft.com/office/drawing/2014/main" id="{F9E95B63-376B-B34A-82DE-C22E28609DD2}"/>
                  </a:ext>
                </a:extLst>
              </p:cNvPr>
              <p:cNvPicPr>
                <a:picLocks noChangeAspect="1"/>
              </p:cNvPicPr>
              <p:nvPr/>
            </p:nvPicPr>
            <p:blipFill>
              <a:blip r:embed="rId258" cstate="email">
                <a:extLst>
                  <a:ext uri="{28A0092B-C50C-407E-A947-70E740481C1C}">
                    <a14:useLocalDpi xmlns:a14="http://schemas.microsoft.com/office/drawing/2010/main"/>
                  </a:ext>
                </a:extLst>
              </a:blip>
              <a:stretch>
                <a:fillRect/>
              </a:stretch>
            </p:blipFill>
            <p:spPr>
              <a:xfrm>
                <a:off x="7241158" y="8653193"/>
                <a:ext cx="1645098" cy="449866"/>
              </a:xfrm>
              <a:prstGeom prst="rect">
                <a:avLst/>
              </a:prstGeom>
            </p:spPr>
          </p:pic>
          <p:pic>
            <p:nvPicPr>
              <p:cNvPr id="937" name="Picture 936">
                <a:extLst>
                  <a:ext uri="{FF2B5EF4-FFF2-40B4-BE49-F238E27FC236}">
                    <a16:creationId xmlns:a16="http://schemas.microsoft.com/office/drawing/2014/main" id="{FACF413D-D59C-6341-83A3-9B04C33E4250}"/>
                  </a:ext>
                </a:extLst>
              </p:cNvPr>
              <p:cNvPicPr>
                <a:picLocks noChangeAspect="1"/>
              </p:cNvPicPr>
              <p:nvPr/>
            </p:nvPicPr>
            <p:blipFill>
              <a:blip r:embed="rId259" cstate="email">
                <a:extLst>
                  <a:ext uri="{28A0092B-C50C-407E-A947-70E740481C1C}">
                    <a14:useLocalDpi xmlns:a14="http://schemas.microsoft.com/office/drawing/2010/main"/>
                  </a:ext>
                </a:extLst>
              </a:blip>
              <a:stretch>
                <a:fillRect/>
              </a:stretch>
            </p:blipFill>
            <p:spPr>
              <a:xfrm>
                <a:off x="967688" y="8667526"/>
                <a:ext cx="1517195" cy="421201"/>
              </a:xfrm>
              <a:prstGeom prst="rect">
                <a:avLst/>
              </a:prstGeom>
            </p:spPr>
          </p:pic>
          <p:pic>
            <p:nvPicPr>
              <p:cNvPr id="938" name="Picture 937">
                <a:extLst>
                  <a:ext uri="{FF2B5EF4-FFF2-40B4-BE49-F238E27FC236}">
                    <a16:creationId xmlns:a16="http://schemas.microsoft.com/office/drawing/2014/main" id="{ED798B19-C909-FD45-9B62-B4A9671D07BF}"/>
                  </a:ext>
                </a:extLst>
              </p:cNvPr>
              <p:cNvPicPr>
                <a:picLocks noChangeAspect="1"/>
              </p:cNvPicPr>
              <p:nvPr/>
            </p:nvPicPr>
            <p:blipFill>
              <a:blip r:embed="rId260" cstate="email">
                <a:extLst>
                  <a:ext uri="{28A0092B-C50C-407E-A947-70E740481C1C}">
                    <a14:useLocalDpi xmlns:a14="http://schemas.microsoft.com/office/drawing/2010/main"/>
                  </a:ext>
                </a:extLst>
              </a:blip>
              <a:stretch>
                <a:fillRect/>
              </a:stretch>
            </p:blipFill>
            <p:spPr>
              <a:xfrm>
                <a:off x="9507441" y="8715787"/>
                <a:ext cx="1484254" cy="324678"/>
              </a:xfrm>
              <a:prstGeom prst="rect">
                <a:avLst/>
              </a:prstGeom>
            </p:spPr>
          </p:pic>
          <p:pic>
            <p:nvPicPr>
              <p:cNvPr id="939" name="Picture 938">
                <a:extLst>
                  <a:ext uri="{FF2B5EF4-FFF2-40B4-BE49-F238E27FC236}">
                    <a16:creationId xmlns:a16="http://schemas.microsoft.com/office/drawing/2014/main" id="{FE106ECB-7FF0-5045-ACE2-31204E4A8571}"/>
                  </a:ext>
                </a:extLst>
              </p:cNvPr>
              <p:cNvPicPr>
                <a:picLocks noChangeAspect="1"/>
              </p:cNvPicPr>
              <p:nvPr/>
            </p:nvPicPr>
            <p:blipFill>
              <a:blip r:embed="rId261" cstate="email">
                <a:extLst>
                  <a:ext uri="{28A0092B-C50C-407E-A947-70E740481C1C}">
                    <a14:useLocalDpi xmlns:a14="http://schemas.microsoft.com/office/drawing/2010/main"/>
                  </a:ext>
                </a:extLst>
              </a:blip>
              <a:stretch>
                <a:fillRect/>
              </a:stretch>
            </p:blipFill>
            <p:spPr>
              <a:xfrm>
                <a:off x="5362907" y="8787774"/>
                <a:ext cx="1257066" cy="180704"/>
              </a:xfrm>
              <a:prstGeom prst="rect">
                <a:avLst/>
              </a:prstGeom>
            </p:spPr>
          </p:pic>
          <p:pic>
            <p:nvPicPr>
              <p:cNvPr id="940" name="Picture 939">
                <a:extLst>
                  <a:ext uri="{FF2B5EF4-FFF2-40B4-BE49-F238E27FC236}">
                    <a16:creationId xmlns:a16="http://schemas.microsoft.com/office/drawing/2014/main" id="{83F4673C-3B4F-B546-94F2-F32A82661D99}"/>
                  </a:ext>
                </a:extLst>
              </p:cNvPr>
              <p:cNvPicPr>
                <a:picLocks noChangeAspect="1"/>
              </p:cNvPicPr>
              <p:nvPr/>
            </p:nvPicPr>
            <p:blipFill>
              <a:blip r:embed="rId262" cstate="email">
                <a:extLst>
                  <a:ext uri="{28A0092B-C50C-407E-A947-70E740481C1C}">
                    <a14:useLocalDpi xmlns:a14="http://schemas.microsoft.com/office/drawing/2010/main"/>
                  </a:ext>
                </a:extLst>
              </a:blip>
              <a:stretch>
                <a:fillRect/>
              </a:stretch>
            </p:blipFill>
            <p:spPr>
              <a:xfrm>
                <a:off x="3322636" y="8684366"/>
                <a:ext cx="1419086" cy="387520"/>
              </a:xfrm>
              <a:prstGeom prst="rect">
                <a:avLst/>
              </a:prstGeom>
            </p:spPr>
          </p:pic>
          <p:pic>
            <p:nvPicPr>
              <p:cNvPr id="941" name="Picture 940">
                <a:extLst>
                  <a:ext uri="{FF2B5EF4-FFF2-40B4-BE49-F238E27FC236}">
                    <a16:creationId xmlns:a16="http://schemas.microsoft.com/office/drawing/2014/main" id="{E00FA6FA-9B61-6A48-B250-3BA6A65A0892}"/>
                  </a:ext>
                </a:extLst>
              </p:cNvPr>
              <p:cNvPicPr>
                <a:picLocks noChangeAspect="1"/>
              </p:cNvPicPr>
              <p:nvPr/>
            </p:nvPicPr>
            <p:blipFill>
              <a:blip r:embed="rId263" cstate="email">
                <a:extLst>
                  <a:ext uri="{28A0092B-C50C-407E-A947-70E740481C1C}">
                    <a14:useLocalDpi xmlns:a14="http://schemas.microsoft.com/office/drawing/2010/main"/>
                  </a:ext>
                </a:extLst>
              </a:blip>
              <a:stretch>
                <a:fillRect/>
              </a:stretch>
            </p:blipFill>
            <p:spPr>
              <a:xfrm>
                <a:off x="38298896" y="8542647"/>
                <a:ext cx="1366112" cy="670958"/>
              </a:xfrm>
              <a:prstGeom prst="rect">
                <a:avLst/>
              </a:prstGeom>
            </p:spPr>
          </p:pic>
          <p:pic>
            <p:nvPicPr>
              <p:cNvPr id="942" name="Picture 941">
                <a:extLst>
                  <a:ext uri="{FF2B5EF4-FFF2-40B4-BE49-F238E27FC236}">
                    <a16:creationId xmlns:a16="http://schemas.microsoft.com/office/drawing/2014/main" id="{B036E46C-C8B3-8442-8403-20BA5F2C47F2}"/>
                  </a:ext>
                </a:extLst>
              </p:cNvPr>
              <p:cNvPicPr>
                <a:picLocks noChangeAspect="1"/>
              </p:cNvPicPr>
              <p:nvPr/>
            </p:nvPicPr>
            <p:blipFill>
              <a:blip r:embed="rId264" cstate="email">
                <a:extLst>
                  <a:ext uri="{28A0092B-C50C-407E-A947-70E740481C1C}">
                    <a14:useLocalDpi xmlns:a14="http://schemas.microsoft.com/office/drawing/2010/main"/>
                  </a:ext>
                </a:extLst>
              </a:blip>
              <a:stretch>
                <a:fillRect/>
              </a:stretch>
            </p:blipFill>
            <p:spPr>
              <a:xfrm>
                <a:off x="42814451" y="8629008"/>
                <a:ext cx="1207696" cy="498236"/>
              </a:xfrm>
              <a:prstGeom prst="rect">
                <a:avLst/>
              </a:prstGeom>
            </p:spPr>
          </p:pic>
          <p:pic>
            <p:nvPicPr>
              <p:cNvPr id="943" name="Picture 942">
                <a:extLst>
                  <a:ext uri="{FF2B5EF4-FFF2-40B4-BE49-F238E27FC236}">
                    <a16:creationId xmlns:a16="http://schemas.microsoft.com/office/drawing/2014/main" id="{CDC5A54A-188F-9348-8A57-806D1A2A238D}"/>
                  </a:ext>
                </a:extLst>
              </p:cNvPr>
              <p:cNvPicPr>
                <a:picLocks noChangeAspect="1"/>
              </p:cNvPicPr>
              <p:nvPr/>
            </p:nvPicPr>
            <p:blipFill>
              <a:blip r:embed="rId265" cstate="email">
                <a:extLst>
                  <a:ext uri="{28A0092B-C50C-407E-A947-70E740481C1C}">
                    <a14:useLocalDpi xmlns:a14="http://schemas.microsoft.com/office/drawing/2010/main"/>
                  </a:ext>
                </a:extLst>
              </a:blip>
              <a:stretch>
                <a:fillRect/>
              </a:stretch>
            </p:blipFill>
            <p:spPr>
              <a:xfrm>
                <a:off x="46338779" y="8613163"/>
                <a:ext cx="1125107" cy="529926"/>
              </a:xfrm>
              <a:prstGeom prst="rect">
                <a:avLst/>
              </a:prstGeom>
            </p:spPr>
          </p:pic>
          <p:pic>
            <p:nvPicPr>
              <p:cNvPr id="944" name="Picture 943">
                <a:extLst>
                  <a:ext uri="{FF2B5EF4-FFF2-40B4-BE49-F238E27FC236}">
                    <a16:creationId xmlns:a16="http://schemas.microsoft.com/office/drawing/2014/main" id="{BA266803-5FA6-9846-AE4A-3E5B47108467}"/>
                  </a:ext>
                </a:extLst>
              </p:cNvPr>
              <p:cNvPicPr>
                <a:picLocks noChangeAspect="1"/>
              </p:cNvPicPr>
              <p:nvPr/>
            </p:nvPicPr>
            <p:blipFill>
              <a:blip r:embed="rId266" cstate="email">
                <a:extLst>
                  <a:ext uri="{28A0092B-C50C-407E-A947-70E740481C1C}">
                    <a14:useLocalDpi xmlns:a14="http://schemas.microsoft.com/office/drawing/2010/main"/>
                  </a:ext>
                </a:extLst>
              </a:blip>
              <a:stretch>
                <a:fillRect/>
              </a:stretch>
            </p:blipFill>
            <p:spPr>
              <a:xfrm>
                <a:off x="40286193" y="8619719"/>
                <a:ext cx="1907073" cy="516815"/>
              </a:xfrm>
              <a:prstGeom prst="rect">
                <a:avLst/>
              </a:prstGeom>
            </p:spPr>
          </p:pic>
          <p:pic>
            <p:nvPicPr>
              <p:cNvPr id="945" name="Picture 944">
                <a:extLst>
                  <a:ext uri="{FF2B5EF4-FFF2-40B4-BE49-F238E27FC236}">
                    <a16:creationId xmlns:a16="http://schemas.microsoft.com/office/drawing/2014/main" id="{F80B3665-6281-FB48-A43E-20A7FF3094EC}"/>
                  </a:ext>
                </a:extLst>
              </p:cNvPr>
              <p:cNvPicPr>
                <a:picLocks noChangeAspect="1"/>
              </p:cNvPicPr>
              <p:nvPr/>
            </p:nvPicPr>
            <p:blipFill>
              <a:blip r:embed="rId267" cstate="email">
                <a:extLst>
                  <a:ext uri="{28A0092B-C50C-407E-A947-70E740481C1C}">
                    <a14:useLocalDpi xmlns:a14="http://schemas.microsoft.com/office/drawing/2010/main"/>
                  </a:ext>
                </a:extLst>
              </a:blip>
              <a:stretch>
                <a:fillRect/>
              </a:stretch>
            </p:blipFill>
            <p:spPr>
              <a:xfrm>
                <a:off x="23529841" y="8732831"/>
                <a:ext cx="1148812" cy="290590"/>
              </a:xfrm>
              <a:prstGeom prst="rect">
                <a:avLst/>
              </a:prstGeom>
            </p:spPr>
          </p:pic>
          <p:pic>
            <p:nvPicPr>
              <p:cNvPr id="946" name="Picture 945">
                <a:extLst>
                  <a:ext uri="{FF2B5EF4-FFF2-40B4-BE49-F238E27FC236}">
                    <a16:creationId xmlns:a16="http://schemas.microsoft.com/office/drawing/2014/main" id="{CAB36E4B-272F-1E46-81B7-FB0A47E8BD4E}"/>
                  </a:ext>
                </a:extLst>
              </p:cNvPr>
              <p:cNvPicPr>
                <a:picLocks noChangeAspect="1"/>
              </p:cNvPicPr>
              <p:nvPr/>
            </p:nvPicPr>
            <p:blipFill>
              <a:blip r:embed="rId268" cstate="email">
                <a:extLst>
                  <a:ext uri="{28A0092B-C50C-407E-A947-70E740481C1C}">
                    <a14:useLocalDpi xmlns:a14="http://schemas.microsoft.com/office/drawing/2010/main"/>
                  </a:ext>
                </a:extLst>
              </a:blip>
              <a:stretch>
                <a:fillRect/>
              </a:stretch>
            </p:blipFill>
            <p:spPr>
              <a:xfrm>
                <a:off x="16102090" y="8481031"/>
                <a:ext cx="750070" cy="794190"/>
              </a:xfrm>
              <a:prstGeom prst="rect">
                <a:avLst/>
              </a:prstGeom>
            </p:spPr>
          </p:pic>
          <p:pic>
            <p:nvPicPr>
              <p:cNvPr id="947" name="Picture 946">
                <a:extLst>
                  <a:ext uri="{FF2B5EF4-FFF2-40B4-BE49-F238E27FC236}">
                    <a16:creationId xmlns:a16="http://schemas.microsoft.com/office/drawing/2014/main" id="{F18206FA-B26E-7242-80BA-EDCA851980DC}"/>
                  </a:ext>
                </a:extLst>
              </p:cNvPr>
              <p:cNvPicPr>
                <a:picLocks noChangeAspect="1"/>
              </p:cNvPicPr>
              <p:nvPr/>
            </p:nvPicPr>
            <p:blipFill>
              <a:blip r:embed="rId269" cstate="email">
                <a:extLst>
                  <a:ext uri="{28A0092B-C50C-407E-A947-70E740481C1C}">
                    <a14:useLocalDpi xmlns:a14="http://schemas.microsoft.com/office/drawing/2010/main"/>
                  </a:ext>
                </a:extLst>
              </a:blip>
              <a:stretch>
                <a:fillRect/>
              </a:stretch>
            </p:blipFill>
            <p:spPr>
              <a:xfrm>
                <a:off x="34583239" y="8652981"/>
                <a:ext cx="1284352" cy="450291"/>
              </a:xfrm>
              <a:prstGeom prst="rect">
                <a:avLst/>
              </a:prstGeom>
            </p:spPr>
          </p:pic>
          <p:pic>
            <p:nvPicPr>
              <p:cNvPr id="948" name="Picture 947">
                <a:extLst>
                  <a:ext uri="{FF2B5EF4-FFF2-40B4-BE49-F238E27FC236}">
                    <a16:creationId xmlns:a16="http://schemas.microsoft.com/office/drawing/2014/main" id="{67E930AA-27F7-C743-96CC-071578FA5793}"/>
                  </a:ext>
                </a:extLst>
              </p:cNvPr>
              <p:cNvPicPr>
                <a:picLocks noChangeAspect="1"/>
              </p:cNvPicPr>
              <p:nvPr/>
            </p:nvPicPr>
            <p:blipFill>
              <a:blip r:embed="rId270" cstate="email">
                <a:extLst>
                  <a:ext uri="{28A0092B-C50C-407E-A947-70E740481C1C}">
                    <a14:useLocalDpi xmlns:a14="http://schemas.microsoft.com/office/drawing/2010/main"/>
                  </a:ext>
                </a:extLst>
              </a:blip>
              <a:stretch>
                <a:fillRect/>
              </a:stretch>
            </p:blipFill>
            <p:spPr>
              <a:xfrm>
                <a:off x="17473345" y="8736140"/>
                <a:ext cx="1418358" cy="283973"/>
              </a:xfrm>
              <a:prstGeom prst="rect">
                <a:avLst/>
              </a:prstGeom>
            </p:spPr>
          </p:pic>
          <p:pic>
            <p:nvPicPr>
              <p:cNvPr id="949" name="Picture 948">
                <a:extLst>
                  <a:ext uri="{FF2B5EF4-FFF2-40B4-BE49-F238E27FC236}">
                    <a16:creationId xmlns:a16="http://schemas.microsoft.com/office/drawing/2014/main" id="{A2CD61DE-4C4B-8147-A2BE-9FB85D852DB9}"/>
                  </a:ext>
                </a:extLst>
              </p:cNvPr>
              <p:cNvPicPr>
                <a:picLocks noChangeAspect="1"/>
              </p:cNvPicPr>
              <p:nvPr/>
            </p:nvPicPr>
            <p:blipFill>
              <a:blip r:embed="rId271" cstate="email">
                <a:extLst>
                  <a:ext uri="{28A0092B-C50C-407E-A947-70E740481C1C}">
                    <a14:useLocalDpi xmlns:a14="http://schemas.microsoft.com/office/drawing/2010/main"/>
                  </a:ext>
                </a:extLst>
              </a:blip>
              <a:stretch>
                <a:fillRect/>
              </a:stretch>
            </p:blipFill>
            <p:spPr>
              <a:xfrm>
                <a:off x="36488776" y="8661740"/>
                <a:ext cx="1188935" cy="432773"/>
              </a:xfrm>
              <a:prstGeom prst="rect">
                <a:avLst/>
              </a:prstGeom>
            </p:spPr>
          </p:pic>
          <p:pic>
            <p:nvPicPr>
              <p:cNvPr id="950" name="Picture 949">
                <a:extLst>
                  <a:ext uri="{FF2B5EF4-FFF2-40B4-BE49-F238E27FC236}">
                    <a16:creationId xmlns:a16="http://schemas.microsoft.com/office/drawing/2014/main" id="{AC0A12CF-CADB-234C-95D9-A8775F606C42}"/>
                  </a:ext>
                </a:extLst>
              </p:cNvPr>
              <p:cNvPicPr>
                <a:picLocks noChangeAspect="1"/>
              </p:cNvPicPr>
              <p:nvPr/>
            </p:nvPicPr>
            <p:blipFill>
              <a:blip r:embed="rId272" cstate="email">
                <a:extLst>
                  <a:ext uri="{28A0092B-C50C-407E-A947-70E740481C1C}">
                    <a14:useLocalDpi xmlns:a14="http://schemas.microsoft.com/office/drawing/2010/main"/>
                  </a:ext>
                </a:extLst>
              </a:blip>
              <a:stretch>
                <a:fillRect/>
              </a:stretch>
            </p:blipFill>
            <p:spPr>
              <a:xfrm>
                <a:off x="27134455" y="8384899"/>
                <a:ext cx="1205935" cy="986455"/>
              </a:xfrm>
              <a:prstGeom prst="rect">
                <a:avLst/>
              </a:prstGeom>
            </p:spPr>
          </p:pic>
          <p:pic>
            <p:nvPicPr>
              <p:cNvPr id="951" name="Picture 950">
                <a:extLst>
                  <a:ext uri="{FF2B5EF4-FFF2-40B4-BE49-F238E27FC236}">
                    <a16:creationId xmlns:a16="http://schemas.microsoft.com/office/drawing/2014/main" id="{D3C22EBA-8632-1249-AD86-FFDE7AD20E3B}"/>
                  </a:ext>
                </a:extLst>
              </p:cNvPr>
              <p:cNvPicPr>
                <a:picLocks noChangeAspect="1"/>
              </p:cNvPicPr>
              <p:nvPr/>
            </p:nvPicPr>
            <p:blipFill>
              <a:blip r:embed="rId273" cstate="email">
                <a:extLst>
                  <a:ext uri="{28A0092B-C50C-407E-A947-70E740481C1C}">
                    <a14:useLocalDpi xmlns:a14="http://schemas.microsoft.com/office/drawing/2010/main"/>
                  </a:ext>
                </a:extLst>
              </a:blip>
              <a:stretch>
                <a:fillRect/>
              </a:stretch>
            </p:blipFill>
            <p:spPr>
              <a:xfrm>
                <a:off x="19512888" y="8740401"/>
                <a:ext cx="1377260" cy="275451"/>
              </a:xfrm>
              <a:prstGeom prst="rect">
                <a:avLst/>
              </a:prstGeom>
            </p:spPr>
          </p:pic>
          <p:pic>
            <p:nvPicPr>
              <p:cNvPr id="952" name="Picture 951">
                <a:extLst>
                  <a:ext uri="{FF2B5EF4-FFF2-40B4-BE49-F238E27FC236}">
                    <a16:creationId xmlns:a16="http://schemas.microsoft.com/office/drawing/2014/main" id="{35DB9278-AC6E-894F-BCBB-BBDF2AA94DF9}"/>
                  </a:ext>
                </a:extLst>
              </p:cNvPr>
              <p:cNvPicPr>
                <a:picLocks noChangeAspect="1"/>
              </p:cNvPicPr>
              <p:nvPr/>
            </p:nvPicPr>
            <p:blipFill>
              <a:blip r:embed="rId274" cstate="email">
                <a:extLst>
                  <a:ext uri="{28A0092B-C50C-407E-A947-70E740481C1C}">
                    <a14:useLocalDpi xmlns:a14="http://schemas.microsoft.com/office/drawing/2010/main"/>
                  </a:ext>
                </a:extLst>
              </a:blip>
              <a:stretch>
                <a:fillRect/>
              </a:stretch>
            </p:blipFill>
            <p:spPr>
              <a:xfrm>
                <a:off x="21511333" y="8769835"/>
                <a:ext cx="1397323" cy="216583"/>
              </a:xfrm>
              <a:prstGeom prst="rect">
                <a:avLst/>
              </a:prstGeom>
            </p:spPr>
          </p:pic>
          <p:pic>
            <p:nvPicPr>
              <p:cNvPr id="953" name="Picture 952">
                <a:extLst>
                  <a:ext uri="{FF2B5EF4-FFF2-40B4-BE49-F238E27FC236}">
                    <a16:creationId xmlns:a16="http://schemas.microsoft.com/office/drawing/2014/main" id="{060F50E3-57CE-9E4C-833D-074DB3251F22}"/>
                  </a:ext>
                </a:extLst>
              </p:cNvPr>
              <p:cNvPicPr>
                <a:picLocks noChangeAspect="1"/>
              </p:cNvPicPr>
              <p:nvPr/>
            </p:nvPicPr>
            <p:blipFill>
              <a:blip r:embed="rId275" cstate="email">
                <a:extLst>
                  <a:ext uri="{28A0092B-C50C-407E-A947-70E740481C1C}">
                    <a14:useLocalDpi xmlns:a14="http://schemas.microsoft.com/office/drawing/2010/main"/>
                  </a:ext>
                </a:extLst>
              </a:blip>
              <a:stretch>
                <a:fillRect/>
              </a:stretch>
            </p:blipFill>
            <p:spPr>
              <a:xfrm>
                <a:off x="44643332" y="8833843"/>
                <a:ext cx="1074254" cy="88566"/>
              </a:xfrm>
              <a:prstGeom prst="rect">
                <a:avLst/>
              </a:prstGeom>
            </p:spPr>
          </p:pic>
          <p:pic>
            <p:nvPicPr>
              <p:cNvPr id="954" name="Picture 953">
                <a:extLst>
                  <a:ext uri="{FF2B5EF4-FFF2-40B4-BE49-F238E27FC236}">
                    <a16:creationId xmlns:a16="http://schemas.microsoft.com/office/drawing/2014/main" id="{A901316E-9444-F64E-871E-B9F5C0D0C8EB}"/>
                  </a:ext>
                </a:extLst>
              </p:cNvPr>
              <p:cNvPicPr>
                <a:picLocks noChangeAspect="1"/>
              </p:cNvPicPr>
              <p:nvPr/>
            </p:nvPicPr>
            <p:blipFill>
              <a:blip r:embed="rId276" cstate="email">
                <a:extLst>
                  <a:ext uri="{28A0092B-C50C-407E-A947-70E740481C1C}">
                    <a14:useLocalDpi xmlns:a14="http://schemas.microsoft.com/office/drawing/2010/main"/>
                  </a:ext>
                </a:extLst>
              </a:blip>
              <a:stretch>
                <a:fillRect/>
              </a:stretch>
            </p:blipFill>
            <p:spPr>
              <a:xfrm>
                <a:off x="13654899" y="8378829"/>
                <a:ext cx="1826006" cy="998595"/>
              </a:xfrm>
              <a:prstGeom prst="rect">
                <a:avLst/>
              </a:prstGeom>
            </p:spPr>
          </p:pic>
          <p:pic>
            <p:nvPicPr>
              <p:cNvPr id="955" name="Picture 954">
                <a:extLst>
                  <a:ext uri="{FF2B5EF4-FFF2-40B4-BE49-F238E27FC236}">
                    <a16:creationId xmlns:a16="http://schemas.microsoft.com/office/drawing/2014/main" id="{18DCB669-9811-374E-B071-27AC254E5793}"/>
                  </a:ext>
                </a:extLst>
              </p:cNvPr>
              <p:cNvPicPr>
                <a:picLocks noChangeAspect="1"/>
              </p:cNvPicPr>
              <p:nvPr/>
            </p:nvPicPr>
            <p:blipFill>
              <a:blip r:embed="rId277"/>
              <a:stretch>
                <a:fillRect/>
              </a:stretch>
            </p:blipFill>
            <p:spPr>
              <a:xfrm>
                <a:off x="11612880" y="8699101"/>
                <a:ext cx="1420834" cy="358050"/>
              </a:xfrm>
              <a:prstGeom prst="rect">
                <a:avLst/>
              </a:prstGeom>
            </p:spPr>
          </p:pic>
        </p:grpSp>
        <p:grpSp>
          <p:nvGrpSpPr>
            <p:cNvPr id="910" name="Group 909">
              <a:extLst>
                <a:ext uri="{FF2B5EF4-FFF2-40B4-BE49-F238E27FC236}">
                  <a16:creationId xmlns:a16="http://schemas.microsoft.com/office/drawing/2014/main" id="{D57C39E4-93E0-A24D-B7BF-664E7D71EB6C}"/>
                </a:ext>
              </a:extLst>
            </p:cNvPr>
            <p:cNvGrpSpPr/>
            <p:nvPr/>
          </p:nvGrpSpPr>
          <p:grpSpPr>
            <a:xfrm>
              <a:off x="917888" y="2593810"/>
              <a:ext cx="46437556" cy="835395"/>
              <a:chOff x="917888" y="3005290"/>
              <a:chExt cx="46437556" cy="835395"/>
            </a:xfrm>
          </p:grpSpPr>
          <p:pic>
            <p:nvPicPr>
              <p:cNvPr id="911" name="Picture 910">
                <a:extLst>
                  <a:ext uri="{FF2B5EF4-FFF2-40B4-BE49-F238E27FC236}">
                    <a16:creationId xmlns:a16="http://schemas.microsoft.com/office/drawing/2014/main" id="{57F02945-C1FE-F744-9389-3400DFF8DD58}"/>
                  </a:ext>
                </a:extLst>
              </p:cNvPr>
              <p:cNvPicPr>
                <a:picLocks noChangeAspect="1"/>
              </p:cNvPicPr>
              <p:nvPr/>
            </p:nvPicPr>
            <p:blipFill>
              <a:blip r:embed="rId278" cstate="email">
                <a:extLst>
                  <a:ext uri="{28A0092B-C50C-407E-A947-70E740481C1C}">
                    <a14:useLocalDpi xmlns:a14="http://schemas.microsoft.com/office/drawing/2010/main"/>
                  </a:ext>
                </a:extLst>
              </a:blip>
              <a:stretch>
                <a:fillRect/>
              </a:stretch>
            </p:blipFill>
            <p:spPr>
              <a:xfrm>
                <a:off x="6656695" y="3295676"/>
                <a:ext cx="1304494" cy="292209"/>
              </a:xfrm>
              <a:prstGeom prst="rect">
                <a:avLst/>
              </a:prstGeom>
            </p:spPr>
          </p:pic>
          <p:pic>
            <p:nvPicPr>
              <p:cNvPr id="912" name="Picture 911">
                <a:extLst>
                  <a:ext uri="{FF2B5EF4-FFF2-40B4-BE49-F238E27FC236}">
                    <a16:creationId xmlns:a16="http://schemas.microsoft.com/office/drawing/2014/main" id="{4E108270-8334-AD4D-8B18-CA78062BB422}"/>
                  </a:ext>
                </a:extLst>
              </p:cNvPr>
              <p:cNvPicPr>
                <a:picLocks noChangeAspect="1"/>
              </p:cNvPicPr>
              <p:nvPr/>
            </p:nvPicPr>
            <p:blipFill>
              <a:blip r:embed="rId279" cstate="email">
                <a:extLst>
                  <a:ext uri="{28A0092B-C50C-407E-A947-70E740481C1C}">
                    <a14:useLocalDpi xmlns:a14="http://schemas.microsoft.com/office/drawing/2010/main"/>
                  </a:ext>
                </a:extLst>
              </a:blip>
              <a:stretch>
                <a:fillRect/>
              </a:stretch>
            </p:blipFill>
            <p:spPr>
              <a:xfrm>
                <a:off x="917888" y="3101423"/>
                <a:ext cx="2434321" cy="687175"/>
              </a:xfrm>
              <a:prstGeom prst="rect">
                <a:avLst/>
              </a:prstGeom>
            </p:spPr>
          </p:pic>
          <p:pic>
            <p:nvPicPr>
              <p:cNvPr id="913" name="Picture 912">
                <a:extLst>
                  <a:ext uri="{FF2B5EF4-FFF2-40B4-BE49-F238E27FC236}">
                    <a16:creationId xmlns:a16="http://schemas.microsoft.com/office/drawing/2014/main" id="{4B2311D3-77EC-0E45-8EBC-3791B7C2F886}"/>
                  </a:ext>
                </a:extLst>
              </p:cNvPr>
              <p:cNvPicPr>
                <a:picLocks noChangeAspect="1"/>
              </p:cNvPicPr>
              <p:nvPr/>
            </p:nvPicPr>
            <p:blipFill>
              <a:blip r:embed="rId280" cstate="email">
                <a:extLst>
                  <a:ext uri="{28A0092B-C50C-407E-A947-70E740481C1C}">
                    <a14:useLocalDpi xmlns:a14="http://schemas.microsoft.com/office/drawing/2010/main"/>
                  </a:ext>
                </a:extLst>
              </a:blip>
              <a:stretch>
                <a:fillRect/>
              </a:stretch>
            </p:blipFill>
            <p:spPr>
              <a:xfrm>
                <a:off x="3913634" y="3248274"/>
                <a:ext cx="2181636" cy="388588"/>
              </a:xfrm>
              <a:prstGeom prst="rect">
                <a:avLst/>
              </a:prstGeom>
            </p:spPr>
          </p:pic>
          <p:pic>
            <p:nvPicPr>
              <p:cNvPr id="914" name="Picture 913">
                <a:extLst>
                  <a:ext uri="{FF2B5EF4-FFF2-40B4-BE49-F238E27FC236}">
                    <a16:creationId xmlns:a16="http://schemas.microsoft.com/office/drawing/2014/main" id="{A6AD9A95-DEBE-7F4B-AFFC-69C2CF5E9395}"/>
                  </a:ext>
                </a:extLst>
              </p:cNvPr>
              <p:cNvPicPr>
                <a:picLocks noChangeAspect="1"/>
              </p:cNvPicPr>
              <p:nvPr/>
            </p:nvPicPr>
            <p:blipFill>
              <a:blip r:embed="rId281" cstate="email">
                <a:extLst>
                  <a:ext uri="{28A0092B-C50C-407E-A947-70E740481C1C}">
                    <a14:useLocalDpi xmlns:a14="http://schemas.microsoft.com/office/drawing/2010/main"/>
                  </a:ext>
                </a:extLst>
              </a:blip>
              <a:stretch>
                <a:fillRect/>
              </a:stretch>
            </p:blipFill>
            <p:spPr>
              <a:xfrm>
                <a:off x="8522614" y="3051011"/>
                <a:ext cx="2105802" cy="789674"/>
              </a:xfrm>
              <a:prstGeom prst="rect">
                <a:avLst/>
              </a:prstGeom>
            </p:spPr>
          </p:pic>
          <p:pic>
            <p:nvPicPr>
              <p:cNvPr id="915" name="Graphic 830">
                <a:extLst>
                  <a:ext uri="{FF2B5EF4-FFF2-40B4-BE49-F238E27FC236}">
                    <a16:creationId xmlns:a16="http://schemas.microsoft.com/office/drawing/2014/main" id="{1CF65D3C-7505-344C-88F4-3218AD4EAB9D}"/>
                  </a:ext>
                </a:extLst>
              </p:cNvPr>
              <p:cNvPicPr>
                <a:picLocks noChangeAspect="1"/>
              </p:cNvPicPr>
              <p:nvPr/>
            </p:nvPicPr>
            <p:blipFill>
              <a:blip r:embed="rId282" cstate="email">
                <a:extLst>
                  <a:ext uri="{28A0092B-C50C-407E-A947-70E740481C1C}">
                    <a14:useLocalDpi xmlns:a14="http://schemas.microsoft.com/office/drawing/2010/main"/>
                  </a:ext>
                  <a:ext uri="{96DAC541-7B7A-43D3-8B79-37D633B846F1}">
                    <asvg:svgBlip xmlns="" xmlns:asvg="http://schemas.microsoft.com/office/drawing/2016/SVG/main" r:embed="rId283"/>
                  </a:ext>
                </a:extLst>
              </a:blip>
              <a:stretch>
                <a:fillRect/>
              </a:stretch>
            </p:blipFill>
            <p:spPr>
              <a:xfrm>
                <a:off x="11189841" y="3264022"/>
                <a:ext cx="1426270" cy="356569"/>
              </a:xfrm>
              <a:prstGeom prst="rect">
                <a:avLst/>
              </a:prstGeom>
            </p:spPr>
          </p:pic>
          <p:pic>
            <p:nvPicPr>
              <p:cNvPr id="916" name="Picture 915">
                <a:extLst>
                  <a:ext uri="{FF2B5EF4-FFF2-40B4-BE49-F238E27FC236}">
                    <a16:creationId xmlns:a16="http://schemas.microsoft.com/office/drawing/2014/main" id="{F17BB8F7-90DD-4D48-9626-4F6D33FDBCE2}"/>
                  </a:ext>
                </a:extLst>
              </p:cNvPr>
              <p:cNvPicPr>
                <a:picLocks noChangeAspect="1"/>
              </p:cNvPicPr>
              <p:nvPr/>
            </p:nvPicPr>
            <p:blipFill>
              <a:blip r:embed="rId284" cstate="email">
                <a:extLst>
                  <a:ext uri="{28A0092B-C50C-407E-A947-70E740481C1C}">
                    <a14:useLocalDpi xmlns:a14="http://schemas.microsoft.com/office/drawing/2010/main"/>
                  </a:ext>
                </a:extLst>
              </a:blip>
              <a:stretch>
                <a:fillRect/>
              </a:stretch>
            </p:blipFill>
            <p:spPr>
              <a:xfrm>
                <a:off x="13177536" y="3330297"/>
                <a:ext cx="1848437" cy="221814"/>
              </a:xfrm>
              <a:prstGeom prst="rect">
                <a:avLst/>
              </a:prstGeom>
            </p:spPr>
          </p:pic>
          <p:pic>
            <p:nvPicPr>
              <p:cNvPr id="917" name="Picture 916">
                <a:extLst>
                  <a:ext uri="{FF2B5EF4-FFF2-40B4-BE49-F238E27FC236}">
                    <a16:creationId xmlns:a16="http://schemas.microsoft.com/office/drawing/2014/main" id="{2EBC25D7-24D8-5747-8493-7A58E47579E9}"/>
                  </a:ext>
                </a:extLst>
              </p:cNvPr>
              <p:cNvPicPr>
                <a:picLocks noChangeAspect="1"/>
              </p:cNvPicPr>
              <p:nvPr/>
            </p:nvPicPr>
            <p:blipFill>
              <a:blip r:embed="rId285"/>
              <a:stretch>
                <a:fillRect/>
              </a:stretch>
            </p:blipFill>
            <p:spPr>
              <a:xfrm>
                <a:off x="15587398" y="3221547"/>
                <a:ext cx="1988531" cy="504115"/>
              </a:xfrm>
              <a:prstGeom prst="rect">
                <a:avLst/>
              </a:prstGeom>
            </p:spPr>
          </p:pic>
          <p:pic>
            <p:nvPicPr>
              <p:cNvPr id="918" name="Picture 917">
                <a:extLst>
                  <a:ext uri="{FF2B5EF4-FFF2-40B4-BE49-F238E27FC236}">
                    <a16:creationId xmlns:a16="http://schemas.microsoft.com/office/drawing/2014/main" id="{B3B04C02-1EB1-F444-907A-78939ED5BA52}"/>
                  </a:ext>
                </a:extLst>
              </p:cNvPr>
              <p:cNvPicPr>
                <a:picLocks noChangeAspect="1"/>
              </p:cNvPicPr>
              <p:nvPr/>
            </p:nvPicPr>
            <p:blipFill>
              <a:blip r:embed="rId286"/>
              <a:stretch>
                <a:fillRect/>
              </a:stretch>
            </p:blipFill>
            <p:spPr>
              <a:xfrm>
                <a:off x="31070241" y="3193350"/>
                <a:ext cx="1828800" cy="377257"/>
              </a:xfrm>
              <a:prstGeom prst="rect">
                <a:avLst/>
              </a:prstGeom>
            </p:spPr>
          </p:pic>
          <p:pic>
            <p:nvPicPr>
              <p:cNvPr id="919" name="Picture 918">
                <a:extLst>
                  <a:ext uri="{FF2B5EF4-FFF2-40B4-BE49-F238E27FC236}">
                    <a16:creationId xmlns:a16="http://schemas.microsoft.com/office/drawing/2014/main" id="{F2DA87C8-C459-FA4A-8E22-D268555189BD}"/>
                  </a:ext>
                </a:extLst>
              </p:cNvPr>
              <p:cNvPicPr>
                <a:picLocks noChangeAspect="1"/>
              </p:cNvPicPr>
              <p:nvPr/>
            </p:nvPicPr>
            <p:blipFill>
              <a:blip r:embed="rId287"/>
              <a:stretch>
                <a:fillRect/>
              </a:stretch>
            </p:blipFill>
            <p:spPr>
              <a:xfrm>
                <a:off x="42128090" y="3005290"/>
                <a:ext cx="996285" cy="697399"/>
              </a:xfrm>
              <a:prstGeom prst="rect">
                <a:avLst/>
              </a:prstGeom>
            </p:spPr>
          </p:pic>
          <p:pic>
            <p:nvPicPr>
              <p:cNvPr id="920" name="Picture 919">
                <a:extLst>
                  <a:ext uri="{FF2B5EF4-FFF2-40B4-BE49-F238E27FC236}">
                    <a16:creationId xmlns:a16="http://schemas.microsoft.com/office/drawing/2014/main" id="{109F50EE-9081-4C43-8E02-33929150C653}"/>
                  </a:ext>
                </a:extLst>
              </p:cNvPr>
              <p:cNvPicPr>
                <a:picLocks noChangeAspect="1"/>
              </p:cNvPicPr>
              <p:nvPr/>
            </p:nvPicPr>
            <p:blipFill rotWithShape="1">
              <a:blip r:embed="rId288"/>
              <a:srcRect t="28122" b="27507"/>
              <a:stretch/>
            </p:blipFill>
            <p:spPr>
              <a:xfrm>
                <a:off x="18137354" y="3194553"/>
                <a:ext cx="1337226" cy="593336"/>
              </a:xfrm>
              <a:prstGeom prst="rect">
                <a:avLst/>
              </a:prstGeom>
            </p:spPr>
          </p:pic>
          <p:pic>
            <p:nvPicPr>
              <p:cNvPr id="921" name="Picture 920">
                <a:extLst>
                  <a:ext uri="{FF2B5EF4-FFF2-40B4-BE49-F238E27FC236}">
                    <a16:creationId xmlns:a16="http://schemas.microsoft.com/office/drawing/2014/main" id="{C7CAD21F-81DF-894F-9FF3-989F7348D502}"/>
                  </a:ext>
                </a:extLst>
              </p:cNvPr>
              <p:cNvPicPr>
                <a:picLocks noChangeAspect="1"/>
              </p:cNvPicPr>
              <p:nvPr/>
            </p:nvPicPr>
            <p:blipFill>
              <a:blip r:embed="rId289"/>
              <a:stretch>
                <a:fillRect/>
              </a:stretch>
            </p:blipFill>
            <p:spPr>
              <a:xfrm>
                <a:off x="20036005" y="3132529"/>
                <a:ext cx="1828800" cy="502920"/>
              </a:xfrm>
              <a:prstGeom prst="rect">
                <a:avLst/>
              </a:prstGeom>
            </p:spPr>
          </p:pic>
          <p:pic>
            <p:nvPicPr>
              <p:cNvPr id="922" name="Picture 921">
                <a:extLst>
                  <a:ext uri="{FF2B5EF4-FFF2-40B4-BE49-F238E27FC236}">
                    <a16:creationId xmlns:a16="http://schemas.microsoft.com/office/drawing/2014/main" id="{D254C87A-B156-EA43-A844-C672CAAD6E75}"/>
                  </a:ext>
                </a:extLst>
              </p:cNvPr>
              <p:cNvPicPr>
                <a:picLocks noChangeAspect="1"/>
              </p:cNvPicPr>
              <p:nvPr/>
            </p:nvPicPr>
            <p:blipFill>
              <a:blip r:embed="rId290"/>
              <a:stretch>
                <a:fillRect/>
              </a:stretch>
            </p:blipFill>
            <p:spPr>
              <a:xfrm>
                <a:off x="26721189" y="3118276"/>
                <a:ext cx="1828800" cy="526391"/>
              </a:xfrm>
              <a:prstGeom prst="rect">
                <a:avLst/>
              </a:prstGeom>
            </p:spPr>
          </p:pic>
          <p:pic>
            <p:nvPicPr>
              <p:cNvPr id="923" name="Picture 922">
                <a:extLst>
                  <a:ext uri="{FF2B5EF4-FFF2-40B4-BE49-F238E27FC236}">
                    <a16:creationId xmlns:a16="http://schemas.microsoft.com/office/drawing/2014/main" id="{0691F005-6E75-344E-9099-60C8C5345893}"/>
                  </a:ext>
                </a:extLst>
              </p:cNvPr>
              <p:cNvPicPr>
                <a:picLocks noChangeAspect="1"/>
              </p:cNvPicPr>
              <p:nvPr/>
            </p:nvPicPr>
            <p:blipFill>
              <a:blip r:embed="rId291"/>
              <a:stretch>
                <a:fillRect/>
              </a:stretch>
            </p:blipFill>
            <p:spPr>
              <a:xfrm>
                <a:off x="43685800" y="3325377"/>
                <a:ext cx="1828800" cy="203200"/>
              </a:xfrm>
              <a:prstGeom prst="rect">
                <a:avLst/>
              </a:prstGeom>
            </p:spPr>
          </p:pic>
          <p:pic>
            <p:nvPicPr>
              <p:cNvPr id="924" name="Picture 923">
                <a:extLst>
                  <a:ext uri="{FF2B5EF4-FFF2-40B4-BE49-F238E27FC236}">
                    <a16:creationId xmlns:a16="http://schemas.microsoft.com/office/drawing/2014/main" id="{444B9D89-C6CF-4743-BA35-9EBB6D10FEDC}"/>
                  </a:ext>
                </a:extLst>
              </p:cNvPr>
              <p:cNvPicPr>
                <a:picLocks noChangeAspect="1"/>
              </p:cNvPicPr>
              <p:nvPr/>
            </p:nvPicPr>
            <p:blipFill>
              <a:blip r:embed="rId292"/>
              <a:stretch>
                <a:fillRect/>
              </a:stretch>
            </p:blipFill>
            <p:spPr>
              <a:xfrm>
                <a:off x="39737865" y="3092117"/>
                <a:ext cx="1828800" cy="672353"/>
              </a:xfrm>
              <a:prstGeom prst="rect">
                <a:avLst/>
              </a:prstGeom>
            </p:spPr>
          </p:pic>
          <p:pic>
            <p:nvPicPr>
              <p:cNvPr id="925" name="Picture 924">
                <a:extLst>
                  <a:ext uri="{FF2B5EF4-FFF2-40B4-BE49-F238E27FC236}">
                    <a16:creationId xmlns:a16="http://schemas.microsoft.com/office/drawing/2014/main" id="{68CF4CD2-BBC0-C94C-8D77-CA49914C688A}"/>
                  </a:ext>
                </a:extLst>
              </p:cNvPr>
              <p:cNvPicPr>
                <a:picLocks noChangeAspect="1"/>
              </p:cNvPicPr>
              <p:nvPr/>
            </p:nvPicPr>
            <p:blipFill>
              <a:blip r:embed="rId293"/>
              <a:stretch>
                <a:fillRect/>
              </a:stretch>
            </p:blipFill>
            <p:spPr>
              <a:xfrm>
                <a:off x="37978733" y="3217163"/>
                <a:ext cx="1197707" cy="429523"/>
              </a:xfrm>
              <a:prstGeom prst="rect">
                <a:avLst/>
              </a:prstGeom>
            </p:spPr>
          </p:pic>
          <p:pic>
            <p:nvPicPr>
              <p:cNvPr id="926" name="Picture 925">
                <a:extLst>
                  <a:ext uri="{FF2B5EF4-FFF2-40B4-BE49-F238E27FC236}">
                    <a16:creationId xmlns:a16="http://schemas.microsoft.com/office/drawing/2014/main" id="{0D4DF5F0-73A3-0040-8276-B1913750EA70}"/>
                  </a:ext>
                </a:extLst>
              </p:cNvPr>
              <p:cNvPicPr>
                <a:picLocks noChangeAspect="1"/>
              </p:cNvPicPr>
              <p:nvPr/>
            </p:nvPicPr>
            <p:blipFill>
              <a:blip r:embed="rId294"/>
              <a:stretch>
                <a:fillRect/>
              </a:stretch>
            </p:blipFill>
            <p:spPr>
              <a:xfrm>
                <a:off x="24816455" y="3241592"/>
                <a:ext cx="1343309" cy="419366"/>
              </a:xfrm>
              <a:prstGeom prst="rect">
                <a:avLst/>
              </a:prstGeom>
            </p:spPr>
          </p:pic>
          <p:pic>
            <p:nvPicPr>
              <p:cNvPr id="927" name="Picture 926">
                <a:extLst>
                  <a:ext uri="{FF2B5EF4-FFF2-40B4-BE49-F238E27FC236}">
                    <a16:creationId xmlns:a16="http://schemas.microsoft.com/office/drawing/2014/main" id="{C6C37308-FE3C-D54E-87A9-6E29090EA0B8}"/>
                  </a:ext>
                </a:extLst>
              </p:cNvPr>
              <p:cNvPicPr>
                <a:picLocks noChangeAspect="1"/>
              </p:cNvPicPr>
              <p:nvPr/>
            </p:nvPicPr>
            <p:blipFill>
              <a:blip r:embed="rId295"/>
              <a:stretch>
                <a:fillRect/>
              </a:stretch>
            </p:blipFill>
            <p:spPr>
              <a:xfrm>
                <a:off x="35850691" y="3051010"/>
                <a:ext cx="1566617" cy="469985"/>
              </a:xfrm>
              <a:prstGeom prst="rect">
                <a:avLst/>
              </a:prstGeom>
            </p:spPr>
          </p:pic>
          <p:pic>
            <p:nvPicPr>
              <p:cNvPr id="928" name="Picture 927">
                <a:extLst>
                  <a:ext uri="{FF2B5EF4-FFF2-40B4-BE49-F238E27FC236}">
                    <a16:creationId xmlns:a16="http://schemas.microsoft.com/office/drawing/2014/main" id="{DF6B1808-EF60-374E-BE05-A7F2F3EEE61E}"/>
                  </a:ext>
                </a:extLst>
              </p:cNvPr>
              <p:cNvPicPr>
                <a:picLocks noChangeAspect="1"/>
              </p:cNvPicPr>
              <p:nvPr/>
            </p:nvPicPr>
            <p:blipFill>
              <a:blip r:embed="rId296"/>
              <a:stretch>
                <a:fillRect/>
              </a:stretch>
            </p:blipFill>
            <p:spPr>
              <a:xfrm>
                <a:off x="29111414" y="3249956"/>
                <a:ext cx="1397402" cy="251096"/>
              </a:xfrm>
              <a:prstGeom prst="rect">
                <a:avLst/>
              </a:prstGeom>
            </p:spPr>
          </p:pic>
          <p:pic>
            <p:nvPicPr>
              <p:cNvPr id="929" name="Picture 928">
                <a:extLst>
                  <a:ext uri="{FF2B5EF4-FFF2-40B4-BE49-F238E27FC236}">
                    <a16:creationId xmlns:a16="http://schemas.microsoft.com/office/drawing/2014/main" id="{E7AAB735-75A1-4649-A601-F3856C4F711F}"/>
                  </a:ext>
                </a:extLst>
              </p:cNvPr>
              <p:cNvPicPr>
                <a:picLocks noChangeAspect="1"/>
              </p:cNvPicPr>
              <p:nvPr/>
            </p:nvPicPr>
            <p:blipFill>
              <a:blip r:embed="rId297"/>
              <a:stretch>
                <a:fillRect/>
              </a:stretch>
            </p:blipFill>
            <p:spPr>
              <a:xfrm>
                <a:off x="22426230" y="3139554"/>
                <a:ext cx="1828800" cy="576470"/>
              </a:xfrm>
              <a:prstGeom prst="rect">
                <a:avLst/>
              </a:prstGeom>
            </p:spPr>
          </p:pic>
          <p:pic>
            <p:nvPicPr>
              <p:cNvPr id="930" name="Picture 929">
                <a:extLst>
                  <a:ext uri="{FF2B5EF4-FFF2-40B4-BE49-F238E27FC236}">
                    <a16:creationId xmlns:a16="http://schemas.microsoft.com/office/drawing/2014/main" id="{FE020378-C5A5-E044-BCF6-E6DDFCC5A311}"/>
                  </a:ext>
                </a:extLst>
              </p:cNvPr>
              <p:cNvPicPr>
                <a:picLocks noChangeAspect="1"/>
              </p:cNvPicPr>
              <p:nvPr/>
            </p:nvPicPr>
            <p:blipFill>
              <a:blip r:embed="rId298"/>
              <a:stretch>
                <a:fillRect/>
              </a:stretch>
            </p:blipFill>
            <p:spPr>
              <a:xfrm>
                <a:off x="46076034" y="3185645"/>
                <a:ext cx="1279410" cy="575917"/>
              </a:xfrm>
              <a:prstGeom prst="rect">
                <a:avLst/>
              </a:prstGeom>
            </p:spPr>
          </p:pic>
          <p:pic>
            <p:nvPicPr>
              <p:cNvPr id="931" name="Picture 930">
                <a:extLst>
                  <a:ext uri="{FF2B5EF4-FFF2-40B4-BE49-F238E27FC236}">
                    <a16:creationId xmlns:a16="http://schemas.microsoft.com/office/drawing/2014/main" id="{D530B254-244E-D04D-ADEF-EC7C2EC54D17}"/>
                  </a:ext>
                </a:extLst>
              </p:cNvPr>
              <p:cNvPicPr>
                <a:picLocks noChangeAspect="1"/>
              </p:cNvPicPr>
              <p:nvPr/>
            </p:nvPicPr>
            <p:blipFill>
              <a:blip r:embed="rId299"/>
              <a:stretch>
                <a:fillRect/>
              </a:stretch>
            </p:blipFill>
            <p:spPr>
              <a:xfrm>
                <a:off x="33460466" y="3061675"/>
                <a:ext cx="1828800" cy="641749"/>
              </a:xfrm>
              <a:prstGeom prst="rect">
                <a:avLst/>
              </a:prstGeom>
            </p:spPr>
          </p:pic>
        </p:grpSp>
      </p:grpSp>
      <p:sp>
        <p:nvSpPr>
          <p:cNvPr id="2" name="Title 1"/>
          <p:cNvSpPr>
            <a:spLocks noGrp="1"/>
          </p:cNvSpPr>
          <p:nvPr>
            <p:ph type="title"/>
          </p:nvPr>
        </p:nvSpPr>
        <p:spPr/>
        <p:txBody>
          <a:bodyPr>
            <a:normAutofit fontScale="90000"/>
          </a:bodyPr>
          <a:lstStyle/>
          <a:p>
            <a:pPr algn="ctr"/>
            <a:r>
              <a:rPr lang="en-US" sz="2880" spc="480" dirty="0">
                <a:ea typeface="Amazon Ember" panose="02000000000000000000" pitchFamily="2" charset="0"/>
                <a:cs typeface="Amazon Ember Cd RC" panose="020B0606020204020204" pitchFamily="34" charset="0"/>
              </a:rPr>
              <a:t>MACHINE LEARNING IS HAPPENING </a:t>
            </a:r>
            <a:br>
              <a:rPr lang="en-US" sz="2880" spc="480" dirty="0">
                <a:ea typeface="Amazon Ember" panose="02000000000000000000" pitchFamily="2" charset="0"/>
                <a:cs typeface="Amazon Ember Cd RC" panose="020B0606020204020204" pitchFamily="34" charset="0"/>
              </a:rPr>
            </a:br>
            <a:r>
              <a:rPr lang="en-US" sz="2880" spc="480" dirty="0">
                <a:ea typeface="Amazon Ember" panose="02000000000000000000" pitchFamily="2" charset="0"/>
                <a:cs typeface="Amazon Ember Cd RC" panose="020B0606020204020204" pitchFamily="34" charset="0"/>
              </a:rPr>
              <a:t>IN COMPANIES OF EVERY SIZE AND INDUSTRY</a:t>
            </a:r>
            <a:br>
              <a:rPr lang="en-US" sz="2880" spc="480" dirty="0">
                <a:ea typeface="Amazon Ember" panose="02000000000000000000" pitchFamily="2" charset="0"/>
                <a:cs typeface="Amazon Ember Cd RC" panose="020B0606020204020204" pitchFamily="34" charset="0"/>
              </a:rPr>
            </a:br>
            <a:endParaRPr lang="en-US" sz="2880" spc="480" dirty="0">
              <a:ea typeface="Amazon Ember" panose="02000000000000000000" pitchFamily="2" charset="0"/>
              <a:cs typeface="Amazon Ember Cd RC" panose="020B0606020204020204" pitchFamily="34" charset="0"/>
            </a:endParaRPr>
          </a:p>
        </p:txBody>
      </p:sp>
      <p:cxnSp>
        <p:nvCxnSpPr>
          <p:cNvPr id="315" name="Straight Connector 314">
            <a:extLst>
              <a:ext uri="{FF2B5EF4-FFF2-40B4-BE49-F238E27FC236}">
                <a16:creationId xmlns:a16="http://schemas.microsoft.com/office/drawing/2014/main" id="{2664BB9A-5620-4222-877F-DC6FC357ED69}"/>
              </a:ext>
            </a:extLst>
          </p:cNvPr>
          <p:cNvCxnSpPr/>
          <p:nvPr/>
        </p:nvCxnSpPr>
        <p:spPr>
          <a:xfrm>
            <a:off x="6484320" y="1521187"/>
            <a:ext cx="14264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3657600" y="3577196"/>
            <a:ext cx="7315200" cy="535531"/>
          </a:xfrm>
          <a:prstGeom prst="rect">
            <a:avLst/>
          </a:prstGeom>
        </p:spPr>
        <p:txBody>
          <a:bodyPr>
            <a:spAutoFit/>
          </a:bodyPr>
          <a:lstStyle/>
          <a:p>
            <a:pPr defTabSz="731502">
              <a:defRPr/>
            </a:pPr>
            <a:r>
              <a:rPr lang="en-US" dirty="0">
                <a:solidFill>
                  <a:srgbClr val="FFFFFF"/>
                </a:solidFill>
                <a:latin typeface="Amazon Ember Regular" charset="0"/>
              </a:rPr>
              <a:t> </a:t>
            </a:r>
          </a:p>
        </p:txBody>
      </p:sp>
      <p:sp>
        <p:nvSpPr>
          <p:cNvPr id="316" name="Rectangle 315">
            <a:extLst>
              <a:ext uri="{FF2B5EF4-FFF2-40B4-BE49-F238E27FC236}">
                <a16:creationId xmlns:a16="http://schemas.microsoft.com/office/drawing/2014/main" id="{22B0A40E-9EFB-4845-AD5F-A0BDBAAB55F4}"/>
              </a:ext>
            </a:extLst>
          </p:cNvPr>
          <p:cNvSpPr/>
          <p:nvPr/>
        </p:nvSpPr>
        <p:spPr>
          <a:xfrm>
            <a:off x="-54851" y="1687475"/>
            <a:ext cx="14758403" cy="350865"/>
          </a:xfrm>
          <a:prstGeom prst="rect">
            <a:avLst/>
          </a:prstGeom>
        </p:spPr>
        <p:txBody>
          <a:bodyPr wrap="square">
            <a:spAutoFit/>
          </a:bodyPr>
          <a:lstStyle/>
          <a:p>
            <a:pPr algn="ctr" defTabSz="731502">
              <a:defRPr/>
            </a:pPr>
            <a:r>
              <a:rPr lang="en-US" sz="1680" dirty="0">
                <a:solidFill>
                  <a:srgbClr val="FFCC00"/>
                </a:solidFill>
                <a:latin typeface="Amazon Ember"/>
              </a:rPr>
              <a:t>Tens of thousands customers have chosen AWS for their ML workloads | More than twice as many customers using ML than any other cloud provider</a:t>
            </a:r>
          </a:p>
        </p:txBody>
      </p:sp>
      <p:pic>
        <p:nvPicPr>
          <p:cNvPr id="317" name="Picture 4" descr="Wag!_Logo_Green"/>
          <p:cNvPicPr>
            <a:picLocks noChangeAspect="1" noChangeArrowheads="1"/>
          </p:cNvPicPr>
          <p:nvPr/>
        </p:nvPicPr>
        <p:blipFill>
          <a:blip r:embed="rId300">
            <a:extLst>
              <a:ext uri="{28A0092B-C50C-407E-A947-70E740481C1C}">
                <a14:useLocalDpi xmlns:a14="http://schemas.microsoft.com/office/drawing/2010/main" val="0"/>
              </a:ext>
            </a:extLst>
          </a:blip>
          <a:srcRect/>
          <a:stretch>
            <a:fillRect/>
          </a:stretch>
        </p:blipFill>
        <p:spPr bwMode="auto">
          <a:xfrm>
            <a:off x="2624217" y="5638214"/>
            <a:ext cx="434634" cy="157917"/>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Image result for second spectrum"/>
          <p:cNvPicPr>
            <a:picLocks noChangeAspect="1" noChangeArrowheads="1"/>
          </p:cNvPicPr>
          <p:nvPr/>
        </p:nvPicPr>
        <p:blipFill>
          <a:blip r:embed="rId301" cstate="print">
            <a:lum bright="70000" contrast="-70000"/>
            <a:extLst>
              <a:ext uri="{BEBA8EAE-BF5A-486C-A8C5-ECC9F3942E4B}">
                <a14:imgProps xmlns:a14="http://schemas.microsoft.com/office/drawing/2010/main">
                  <a14:imgLayer r:embed="rId302">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24707" y="6462005"/>
            <a:ext cx="373894" cy="373894"/>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 descr="Image result for bundesliga logo"/>
          <p:cNvPicPr>
            <a:picLocks noChangeAspect="1" noChangeArrowheads="1"/>
          </p:cNvPicPr>
          <p:nvPr/>
        </p:nvPicPr>
        <p:blipFill rotWithShape="1">
          <a:blip r:embed="rId303">
            <a:extLst>
              <a:ext uri="{BEBA8EAE-BF5A-486C-A8C5-ECC9F3942E4B}">
                <a14:imgProps xmlns:a14="http://schemas.microsoft.com/office/drawing/2010/main">
                  <a14:imgLayer r:embed="rId304">
                    <a14:imgEffect>
                      <a14:backgroundRemoval t="1514" b="88463" l="3167" r="98292">
                        <a14:backgroundMark x1="29083" y1="22469" x2="29083" y2="22469"/>
                        <a14:backgroundMark x1="34167" y1="19845" x2="34167" y2="19845"/>
                        <a14:backgroundMark x1="34167" y1="19845" x2="34167" y2="19845"/>
                      </a14:backgroundRemoval>
                    </a14:imgEffect>
                    <a14:imgEffect>
                      <a14:brightnessContrast bright="100000"/>
                    </a14:imgEffect>
                  </a14:imgLayer>
                </a14:imgProps>
              </a:ext>
              <a:ext uri="{28A0092B-C50C-407E-A947-70E740481C1C}">
                <a14:useLocalDpi xmlns:a14="http://schemas.microsoft.com/office/drawing/2010/main" val="0"/>
              </a:ext>
            </a:extLst>
          </a:blip>
          <a:srcRect b="43768"/>
          <a:stretch/>
        </p:blipFill>
        <p:spPr bwMode="auto">
          <a:xfrm>
            <a:off x="6151541" y="6471292"/>
            <a:ext cx="440290" cy="306693"/>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Image result for Second Spectrum png"/>
          <p:cNvPicPr>
            <a:picLocks noChangeAspect="1" noChangeArrowheads="1"/>
          </p:cNvPicPr>
          <p:nvPr/>
        </p:nvPicPr>
        <p:blipFill>
          <a:blip r:embed="rId305">
            <a:lum bright="70000" contrast="-70000"/>
            <a:extLst>
              <a:ext uri="{BEBA8EAE-BF5A-486C-A8C5-ECC9F3942E4B}">
                <a14:imgProps xmlns:a14="http://schemas.microsoft.com/office/drawing/2010/main">
                  <a14:imgLayer r:embed="rId30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372879" y="6540984"/>
            <a:ext cx="1037699" cy="154141"/>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Image result for 3m logo"/>
          <p:cNvPicPr>
            <a:picLocks noChangeAspect="1" noChangeArrowheads="1"/>
          </p:cNvPicPr>
          <p:nvPr/>
        </p:nvPicPr>
        <p:blipFill>
          <a:blip r:embed="rId307">
            <a:extLst>
              <a:ext uri="{BEBA8EAE-BF5A-486C-A8C5-ECC9F3942E4B}">
                <a14:imgProps xmlns:a14="http://schemas.microsoft.com/office/drawing/2010/main">
                  <a14:imgLayer r:embed="rId308">
                    <a14:imgEffect>
                      <a14:backgroundRemoval t="0" b="99820" l="0" r="100000"/>
                    </a14:imgEffect>
                  </a14:imgLayer>
                </a14:imgProps>
              </a:ext>
              <a:ext uri="{28A0092B-C50C-407E-A947-70E740481C1C}">
                <a14:useLocalDpi xmlns:a14="http://schemas.microsoft.com/office/drawing/2010/main" val="0"/>
              </a:ext>
            </a:extLst>
          </a:blip>
          <a:srcRect/>
          <a:stretch>
            <a:fillRect/>
          </a:stretch>
        </p:blipFill>
        <p:spPr bwMode="auto">
          <a:xfrm>
            <a:off x="6851014" y="6540269"/>
            <a:ext cx="268170" cy="14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8728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66328-E9E8-4147-A19E-C25E4080D042}"/>
              </a:ext>
            </a:extLst>
          </p:cNvPr>
          <p:cNvSpPr/>
          <p:nvPr/>
        </p:nvSpPr>
        <p:spPr>
          <a:xfrm>
            <a:off x="11070530" y="6029395"/>
            <a:ext cx="2743200" cy="707886"/>
          </a:xfrm>
          <a:prstGeom prst="rect">
            <a:avLst/>
          </a:prstGeom>
        </p:spPr>
        <p:txBody>
          <a:bodyPr wrap="square">
            <a:noAutofit/>
          </a:bodyPr>
          <a:lstStyle/>
          <a:p>
            <a:pPr algn="ctr" defTabSz="1097213">
              <a:defRPr/>
            </a:pPr>
            <a:r>
              <a:rPr lang="en-US" sz="2000" dirty="0">
                <a:solidFill>
                  <a:srgbClr val="FFFFFF"/>
                </a:solidFill>
                <a:latin typeface="Amazon Ember"/>
              </a:rPr>
              <a:t>Partnerships </a:t>
            </a:r>
            <a:br>
              <a:rPr lang="en-US" sz="2000" dirty="0">
                <a:solidFill>
                  <a:srgbClr val="FFFFFF"/>
                </a:solidFill>
                <a:latin typeface="Amazon Ember"/>
              </a:rPr>
            </a:br>
            <a:r>
              <a:rPr lang="en-US" sz="2000" dirty="0">
                <a:solidFill>
                  <a:srgbClr val="FFFFFF"/>
                </a:solidFill>
                <a:latin typeface="Amazon Ember"/>
              </a:rPr>
              <a:t>with MOOCs</a:t>
            </a:r>
          </a:p>
        </p:txBody>
      </p:sp>
      <p:sp>
        <p:nvSpPr>
          <p:cNvPr id="5" name="Rectangle 4">
            <a:extLst>
              <a:ext uri="{FF2B5EF4-FFF2-40B4-BE49-F238E27FC236}">
                <a16:creationId xmlns:a16="http://schemas.microsoft.com/office/drawing/2014/main" id="{7414C535-F1BA-7E44-9120-F4DDE06A4C1E}"/>
              </a:ext>
            </a:extLst>
          </p:cNvPr>
          <p:cNvSpPr/>
          <p:nvPr/>
        </p:nvSpPr>
        <p:spPr>
          <a:xfrm>
            <a:off x="-224550" y="6029395"/>
            <a:ext cx="2743200" cy="1015662"/>
          </a:xfrm>
          <a:prstGeom prst="rect">
            <a:avLst/>
          </a:prstGeom>
        </p:spPr>
        <p:txBody>
          <a:bodyPr wrap="square">
            <a:noAutofit/>
          </a:bodyPr>
          <a:lstStyle/>
          <a:p>
            <a:pPr algn="ctr" defTabSz="1097213">
              <a:defRPr/>
            </a:pPr>
            <a:r>
              <a:rPr lang="en-US" sz="2000" dirty="0">
                <a:solidFill>
                  <a:srgbClr val="FFFFFF"/>
                </a:solidFill>
                <a:latin typeface="Amazon Ember"/>
                <a:ea typeface="Amazon Ember Cd" panose="020B0606020204020204" pitchFamily="34" charset="0"/>
                <a:cs typeface="Amazon Ember Cd" panose="020B0606020204020204" pitchFamily="34" charset="0"/>
              </a:rPr>
              <a:t>AWS DeepRacer  Reinforcement Learning</a:t>
            </a:r>
            <a:endParaRPr lang="en-US" sz="2000" dirty="0">
              <a:solidFill>
                <a:srgbClr val="FFFFFF"/>
              </a:solidFill>
              <a:latin typeface="Amazon Ember"/>
            </a:endParaRPr>
          </a:p>
        </p:txBody>
      </p:sp>
      <p:sp>
        <p:nvSpPr>
          <p:cNvPr id="6" name="TextBox 5">
            <a:extLst>
              <a:ext uri="{FF2B5EF4-FFF2-40B4-BE49-F238E27FC236}">
                <a16:creationId xmlns:a16="http://schemas.microsoft.com/office/drawing/2014/main" id="{7939E909-4EBE-3047-BD96-2DD1B3065A54}"/>
              </a:ext>
            </a:extLst>
          </p:cNvPr>
          <p:cNvSpPr txBox="1"/>
          <p:nvPr/>
        </p:nvSpPr>
        <p:spPr>
          <a:xfrm>
            <a:off x="2086358" y="2004703"/>
            <a:ext cx="3657600" cy="461666"/>
          </a:xfrm>
          <a:prstGeom prst="rect">
            <a:avLst/>
          </a:prstGeom>
          <a:noFill/>
        </p:spPr>
        <p:txBody>
          <a:bodyPr wrap="square" rtlCol="0">
            <a:noAutofit/>
          </a:bodyPr>
          <a:lstStyle/>
          <a:p>
            <a:pPr algn="ctr" defTabSz="1097213">
              <a:defRPr/>
            </a:pPr>
            <a:r>
              <a:rPr lang="en-US" sz="2400" b="1" dirty="0">
                <a:solidFill>
                  <a:srgbClr val="FFCE3F"/>
                </a:solidFill>
                <a:latin typeface="Amazon Ember"/>
              </a:rPr>
              <a:t>Hands-on learning</a:t>
            </a:r>
          </a:p>
        </p:txBody>
      </p:sp>
      <p:sp>
        <p:nvSpPr>
          <p:cNvPr id="7" name="Rectangle 6">
            <a:extLst>
              <a:ext uri="{FF2B5EF4-FFF2-40B4-BE49-F238E27FC236}">
                <a16:creationId xmlns:a16="http://schemas.microsoft.com/office/drawing/2014/main" id="{EA08E903-F2F2-BD43-832B-0A8B23D622CB}"/>
              </a:ext>
            </a:extLst>
          </p:cNvPr>
          <p:cNvSpPr/>
          <p:nvPr/>
        </p:nvSpPr>
        <p:spPr>
          <a:xfrm>
            <a:off x="5335147" y="6029395"/>
            <a:ext cx="2214875" cy="707886"/>
          </a:xfrm>
          <a:prstGeom prst="rect">
            <a:avLst/>
          </a:prstGeom>
        </p:spPr>
        <p:txBody>
          <a:bodyPr wrap="square">
            <a:noAutofit/>
          </a:bodyPr>
          <a:lstStyle/>
          <a:p>
            <a:pPr algn="ctr" defTabSz="1097213">
              <a:defRPr/>
            </a:pPr>
            <a:r>
              <a:rPr lang="en-US" sz="2000" dirty="0">
                <a:solidFill>
                  <a:srgbClr val="FFFFFF"/>
                </a:solidFill>
                <a:latin typeface="Amazon Ember"/>
                <a:ea typeface="Amazon Ember Cd" panose="020B0606020204020204" pitchFamily="34" charset="0"/>
                <a:cs typeface="Amazon Ember Cd" panose="020B0606020204020204" pitchFamily="34" charset="0"/>
              </a:rPr>
              <a:t>AWS DeepLens  </a:t>
            </a:r>
          </a:p>
          <a:p>
            <a:pPr algn="ctr" defTabSz="1097213">
              <a:defRPr/>
            </a:pPr>
            <a:r>
              <a:rPr lang="en-US" sz="2000" dirty="0">
                <a:solidFill>
                  <a:srgbClr val="FFFFFF"/>
                </a:solidFill>
                <a:latin typeface="Amazon Ember"/>
                <a:ea typeface="Amazon Ember Cd" panose="020B0606020204020204" pitchFamily="34" charset="0"/>
                <a:cs typeface="Amazon Ember Cd" panose="020B0606020204020204" pitchFamily="34" charset="0"/>
              </a:rPr>
              <a:t>Deep Learning</a:t>
            </a:r>
            <a:endParaRPr lang="en-US" sz="2000" dirty="0">
              <a:solidFill>
                <a:srgbClr val="FFFFFF"/>
              </a:solidFill>
              <a:latin typeface="Amazon Ember"/>
            </a:endParaRPr>
          </a:p>
        </p:txBody>
      </p:sp>
      <p:sp>
        <p:nvSpPr>
          <p:cNvPr id="8" name="TextBox 7">
            <a:extLst>
              <a:ext uri="{FF2B5EF4-FFF2-40B4-BE49-F238E27FC236}">
                <a16:creationId xmlns:a16="http://schemas.microsoft.com/office/drawing/2014/main" id="{A4221B49-B67B-2745-9731-BBF0012217D4}"/>
              </a:ext>
            </a:extLst>
          </p:cNvPr>
          <p:cNvSpPr txBox="1"/>
          <p:nvPr/>
        </p:nvSpPr>
        <p:spPr>
          <a:xfrm>
            <a:off x="8907936" y="2004703"/>
            <a:ext cx="3657600" cy="461666"/>
          </a:xfrm>
          <a:prstGeom prst="rect">
            <a:avLst/>
          </a:prstGeom>
          <a:noFill/>
        </p:spPr>
        <p:txBody>
          <a:bodyPr wrap="square" rtlCol="0">
            <a:noAutofit/>
          </a:bodyPr>
          <a:lstStyle/>
          <a:p>
            <a:pPr algn="ctr" defTabSz="1097213">
              <a:defRPr/>
            </a:pPr>
            <a:r>
              <a:rPr lang="en-US" sz="2400" b="1" dirty="0">
                <a:solidFill>
                  <a:srgbClr val="FFCE3F"/>
                </a:solidFill>
                <a:latin typeface="Amazon Ember"/>
              </a:rPr>
              <a:t>Training + certification</a:t>
            </a:r>
          </a:p>
        </p:txBody>
      </p:sp>
      <p:sp>
        <p:nvSpPr>
          <p:cNvPr id="9" name="Rectangle 8">
            <a:extLst>
              <a:ext uri="{FF2B5EF4-FFF2-40B4-BE49-F238E27FC236}">
                <a16:creationId xmlns:a16="http://schemas.microsoft.com/office/drawing/2014/main" id="{58F699F8-7860-F247-9EE7-DEC4D2ED86EE}"/>
              </a:ext>
            </a:extLst>
          </p:cNvPr>
          <p:cNvSpPr/>
          <p:nvPr/>
        </p:nvSpPr>
        <p:spPr>
          <a:xfrm>
            <a:off x="7659742" y="6029395"/>
            <a:ext cx="2743200" cy="707886"/>
          </a:xfrm>
          <a:prstGeom prst="rect">
            <a:avLst/>
          </a:prstGeom>
        </p:spPr>
        <p:txBody>
          <a:bodyPr wrap="square">
            <a:noAutofit/>
          </a:bodyPr>
          <a:lstStyle/>
          <a:p>
            <a:pPr algn="ctr" defTabSz="1097213">
              <a:defRPr/>
            </a:pPr>
            <a:r>
              <a:rPr lang="en-US" sz="2000" dirty="0">
                <a:solidFill>
                  <a:srgbClr val="FFFFFF"/>
                </a:solidFill>
                <a:latin typeface="Amazon Ember"/>
                <a:ea typeface="Amazon Ember Cd" panose="020B0606020204020204" pitchFamily="34" charset="0"/>
                <a:cs typeface="Amazon Ember Cd" panose="020B0606020204020204" pitchFamily="34" charset="0"/>
              </a:rPr>
              <a:t>AWS ML Training </a:t>
            </a:r>
            <a:br>
              <a:rPr lang="en-US" sz="2000" dirty="0">
                <a:solidFill>
                  <a:srgbClr val="FFFFFF"/>
                </a:solidFill>
                <a:latin typeface="Amazon Ember"/>
                <a:ea typeface="Amazon Ember Cd" panose="020B0606020204020204" pitchFamily="34" charset="0"/>
                <a:cs typeface="Amazon Ember Cd" panose="020B0606020204020204" pitchFamily="34" charset="0"/>
              </a:rPr>
            </a:br>
            <a:r>
              <a:rPr lang="en-US" sz="2000" dirty="0">
                <a:solidFill>
                  <a:srgbClr val="FFFFFF"/>
                </a:solidFill>
                <a:latin typeface="Amazon Ember"/>
                <a:ea typeface="Amazon Ember Cd" panose="020B0606020204020204" pitchFamily="34" charset="0"/>
                <a:cs typeface="Amazon Ember Cd" panose="020B0606020204020204" pitchFamily="34" charset="0"/>
              </a:rPr>
              <a:t>and Certification</a:t>
            </a:r>
            <a:endParaRPr lang="en-US" sz="2000" dirty="0">
              <a:solidFill>
                <a:srgbClr val="FFFFFF"/>
              </a:solidFill>
              <a:latin typeface="Amazon Ember"/>
            </a:endParaRPr>
          </a:p>
        </p:txBody>
      </p:sp>
      <p:sp>
        <p:nvSpPr>
          <p:cNvPr id="10" name="Title 2">
            <a:extLst>
              <a:ext uri="{FF2B5EF4-FFF2-40B4-BE49-F238E27FC236}">
                <a16:creationId xmlns:a16="http://schemas.microsoft.com/office/drawing/2014/main" id="{C0B9760F-E643-8A47-8405-10E1ECD8DFD9}"/>
              </a:ext>
            </a:extLst>
          </p:cNvPr>
          <p:cNvSpPr>
            <a:spLocks noGrp="1"/>
          </p:cNvSpPr>
          <p:nvPr>
            <p:ph type="title"/>
          </p:nvPr>
        </p:nvSpPr>
        <p:spPr>
          <a:xfrm>
            <a:off x="323850" y="347414"/>
            <a:ext cx="13986246" cy="1079598"/>
          </a:xfrm>
        </p:spPr>
        <p:txBody>
          <a:bodyPr/>
          <a:lstStyle/>
          <a:p>
            <a:pPr algn="ctr"/>
            <a:r>
              <a:rPr lang="en-US" dirty="0"/>
              <a:t>BUILDING YOUR TEAM’S SKILLS</a:t>
            </a:r>
          </a:p>
        </p:txBody>
      </p:sp>
      <p:sp>
        <p:nvSpPr>
          <p:cNvPr id="11" name="Rectangle 10">
            <a:extLst>
              <a:ext uri="{FF2B5EF4-FFF2-40B4-BE49-F238E27FC236}">
                <a16:creationId xmlns:a16="http://schemas.microsoft.com/office/drawing/2014/main" id="{4787CA2D-2A40-1C44-B522-162FE4864D7A}"/>
              </a:ext>
            </a:extLst>
          </p:cNvPr>
          <p:cNvSpPr/>
          <p:nvPr/>
        </p:nvSpPr>
        <p:spPr>
          <a:xfrm>
            <a:off x="0" y="2728747"/>
            <a:ext cx="14630400" cy="3154253"/>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defTabSz="731502">
              <a:defRPr/>
            </a:pPr>
            <a:endParaRPr lang="en-US" sz="4608" dirty="0">
              <a:solidFill>
                <a:srgbClr val="FFFFFF"/>
              </a:solidFill>
              <a:latin typeface="Amazon Ember"/>
            </a:endParaRPr>
          </a:p>
        </p:txBody>
      </p:sp>
      <p:pic>
        <p:nvPicPr>
          <p:cNvPr id="12" name="Picture 4" descr="Image result for udacity logo">
            <a:extLst>
              <a:ext uri="{FF2B5EF4-FFF2-40B4-BE49-F238E27FC236}">
                <a16:creationId xmlns:a16="http://schemas.microsoft.com/office/drawing/2014/main" id="{8F4CF25C-3D88-AE4A-99A5-A8C6F7B25EF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8361" t="27248" r="8361" b="27248"/>
          <a:stretch/>
        </p:blipFill>
        <p:spPr bwMode="auto">
          <a:xfrm>
            <a:off x="11160981" y="3302160"/>
            <a:ext cx="2562301" cy="550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coursera logo">
            <a:extLst>
              <a:ext uri="{FF2B5EF4-FFF2-40B4-BE49-F238E27FC236}">
                <a16:creationId xmlns:a16="http://schemas.microsoft.com/office/drawing/2014/main" id="{CB84BF7B-B0D5-D14E-A503-2BCE3BD9B4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09" t="34632" r="14953" b="36263"/>
          <a:stretch/>
        </p:blipFill>
        <p:spPr bwMode="auto">
          <a:xfrm>
            <a:off x="11411617" y="4070044"/>
            <a:ext cx="2061029" cy="5179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edex logo">
            <a:extLst>
              <a:ext uri="{FF2B5EF4-FFF2-40B4-BE49-F238E27FC236}">
                <a16:creationId xmlns:a16="http://schemas.microsoft.com/office/drawing/2014/main" id="{951DB229-99E7-904D-B1B5-8DA01366E4A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522" b="17522"/>
          <a:stretch/>
        </p:blipFill>
        <p:spPr bwMode="auto">
          <a:xfrm>
            <a:off x="11997276" y="4804983"/>
            <a:ext cx="889710" cy="577918"/>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
            <a:extLst>
              <a:ext uri="{FF2B5EF4-FFF2-40B4-BE49-F238E27FC236}">
                <a16:creationId xmlns:a16="http://schemas.microsoft.com/office/drawing/2014/main" id="{4171A3F0-05DF-8947-953D-84A4D3D2E465}"/>
              </a:ext>
            </a:extLst>
          </p:cNvPr>
          <p:cNvSpPr/>
          <p:nvPr/>
        </p:nvSpPr>
        <p:spPr bwMode="auto">
          <a:xfrm>
            <a:off x="7315200" y="2986834"/>
            <a:ext cx="0" cy="2651760"/>
          </a:xfrm>
          <a:custGeom>
            <a:avLst/>
            <a:gdLst>
              <a:gd name="connsiteX0" fmla="*/ 0 w 0"/>
              <a:gd name="connsiteY0" fmla="*/ 0 h 551543"/>
              <a:gd name="connsiteX1" fmla="*/ 0 w 0"/>
              <a:gd name="connsiteY1" fmla="*/ 551543 h 551543"/>
            </a:gdLst>
            <a:ahLst/>
            <a:cxnLst>
              <a:cxn ang="0">
                <a:pos x="connsiteX0" y="connsiteY0"/>
              </a:cxn>
              <a:cxn ang="0">
                <a:pos x="connsiteX1" y="connsiteY1"/>
              </a:cxn>
            </a:cxnLst>
            <a:rect l="l" t="t" r="r" b="b"/>
            <a:pathLst>
              <a:path h="551543">
                <a:moveTo>
                  <a:pt x="0" y="0"/>
                </a:moveTo>
                <a:lnTo>
                  <a:pt x="0" y="551543"/>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97213">
              <a:defRPr/>
            </a:pPr>
            <a:endParaRPr lang="en-US" sz="2118">
              <a:solidFill>
                <a:srgbClr val="FFFFFF"/>
              </a:solidFill>
              <a:latin typeface="Amazon Ember"/>
            </a:endParaRPr>
          </a:p>
        </p:txBody>
      </p:sp>
      <p:grpSp>
        <p:nvGrpSpPr>
          <p:cNvPr id="16" name="Graphic 70">
            <a:extLst>
              <a:ext uri="{FF2B5EF4-FFF2-40B4-BE49-F238E27FC236}">
                <a16:creationId xmlns:a16="http://schemas.microsoft.com/office/drawing/2014/main" id="{99495F18-04E0-1D43-BDEA-BEEBFB1975F7}"/>
              </a:ext>
            </a:extLst>
          </p:cNvPr>
          <p:cNvGrpSpPr/>
          <p:nvPr/>
        </p:nvGrpSpPr>
        <p:grpSpPr>
          <a:xfrm>
            <a:off x="7746716" y="3044372"/>
            <a:ext cx="2569256" cy="2569256"/>
            <a:chOff x="6008822" y="2890588"/>
            <a:chExt cx="643689" cy="643689"/>
          </a:xfrm>
        </p:grpSpPr>
        <p:sp>
          <p:nvSpPr>
            <p:cNvPr id="17" name="Freeform: Shape 20">
              <a:extLst>
                <a:ext uri="{FF2B5EF4-FFF2-40B4-BE49-F238E27FC236}">
                  <a16:creationId xmlns:a16="http://schemas.microsoft.com/office/drawing/2014/main" id="{0E30CE9B-22AD-984B-ADB7-2EB2E944ED2F}"/>
                </a:ext>
              </a:extLst>
            </p:cNvPr>
            <p:cNvSpPr/>
            <p:nvPr/>
          </p:nvSpPr>
          <p:spPr>
            <a:xfrm>
              <a:off x="6132732" y="3341814"/>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18" name="Freeform: Shape 21">
              <a:extLst>
                <a:ext uri="{FF2B5EF4-FFF2-40B4-BE49-F238E27FC236}">
                  <a16:creationId xmlns:a16="http://schemas.microsoft.com/office/drawing/2014/main" id="{DCF11D17-207C-0C42-A147-394511605073}"/>
                </a:ext>
              </a:extLst>
            </p:cNvPr>
            <p:cNvSpPr/>
            <p:nvPr/>
          </p:nvSpPr>
          <p:spPr>
            <a:xfrm>
              <a:off x="6490945" y="3359194"/>
              <a:ext cx="45058" cy="9655"/>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19" name="Freeform: Shape 22">
              <a:extLst>
                <a:ext uri="{FF2B5EF4-FFF2-40B4-BE49-F238E27FC236}">
                  <a16:creationId xmlns:a16="http://schemas.microsoft.com/office/drawing/2014/main" id="{2A2389DB-BE57-234F-804A-E9D65D36AA99}"/>
                </a:ext>
              </a:extLst>
            </p:cNvPr>
            <p:cNvSpPr/>
            <p:nvPr/>
          </p:nvSpPr>
          <p:spPr>
            <a:xfrm>
              <a:off x="6358667" y="3066637"/>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0" name="Freeform: Shape 23">
              <a:extLst>
                <a:ext uri="{FF2B5EF4-FFF2-40B4-BE49-F238E27FC236}">
                  <a16:creationId xmlns:a16="http://schemas.microsoft.com/office/drawing/2014/main" id="{72632749-508C-FD45-B070-B844796125BA}"/>
                </a:ext>
              </a:extLst>
            </p:cNvPr>
            <p:cNvSpPr/>
            <p:nvPr/>
          </p:nvSpPr>
          <p:spPr>
            <a:xfrm>
              <a:off x="6265976" y="3066637"/>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1" name="Freeform: Shape 24">
              <a:extLst>
                <a:ext uri="{FF2B5EF4-FFF2-40B4-BE49-F238E27FC236}">
                  <a16:creationId xmlns:a16="http://schemas.microsoft.com/office/drawing/2014/main" id="{2192531A-2005-D74E-8180-F8DEA0E34D17}"/>
                </a:ext>
              </a:extLst>
            </p:cNvPr>
            <p:cNvSpPr/>
            <p:nvPr/>
          </p:nvSpPr>
          <p:spPr>
            <a:xfrm>
              <a:off x="6243768" y="3110086"/>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2" name="Freeform: Shape 25">
              <a:extLst>
                <a:ext uri="{FF2B5EF4-FFF2-40B4-BE49-F238E27FC236}">
                  <a16:creationId xmlns:a16="http://schemas.microsoft.com/office/drawing/2014/main" id="{DEAA5030-C418-6C4B-8CF5-B239470E561D}"/>
                </a:ext>
              </a:extLst>
            </p:cNvPr>
            <p:cNvSpPr/>
            <p:nvPr/>
          </p:nvSpPr>
          <p:spPr>
            <a:xfrm>
              <a:off x="6245700" y="324461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3" name="Freeform: Shape 26">
              <a:extLst>
                <a:ext uri="{FF2B5EF4-FFF2-40B4-BE49-F238E27FC236}">
                  <a16:creationId xmlns:a16="http://schemas.microsoft.com/office/drawing/2014/main" id="{C6541837-E0C5-B14C-9EF9-91AAD6AF81A3}"/>
                </a:ext>
              </a:extLst>
            </p:cNvPr>
            <p:cNvSpPr/>
            <p:nvPr/>
          </p:nvSpPr>
          <p:spPr>
            <a:xfrm>
              <a:off x="6245700" y="327776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4" name="Freeform: Shape 27">
              <a:extLst>
                <a:ext uri="{FF2B5EF4-FFF2-40B4-BE49-F238E27FC236}">
                  <a16:creationId xmlns:a16="http://schemas.microsoft.com/office/drawing/2014/main" id="{5A1B5EC2-2CB4-E148-949E-AA1D838F490B}"/>
                </a:ext>
              </a:extLst>
            </p:cNvPr>
            <p:cNvSpPr/>
            <p:nvPr/>
          </p:nvSpPr>
          <p:spPr>
            <a:xfrm>
              <a:off x="6336460" y="3145489"/>
              <a:ext cx="61150" cy="61150"/>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9050" cap="flat">
              <a:solidFill>
                <a:schemeClr val="tx1"/>
              </a:solidFill>
              <a:prstDash val="solid"/>
              <a:round/>
            </a:ln>
          </p:spPr>
          <p:txBody>
            <a:bodyPr rtlCol="0" anchor="ctr"/>
            <a:lstStyle/>
            <a:p>
              <a:pPr defTabSz="1097213">
                <a:defRPr/>
              </a:pPr>
              <a:endParaRPr lang="en-US" sz="2118">
                <a:solidFill>
                  <a:srgbClr val="FFFFFF"/>
                </a:solidFill>
                <a:latin typeface="Amazon Ember"/>
              </a:endParaRPr>
            </a:p>
          </p:txBody>
        </p:sp>
        <p:sp>
          <p:nvSpPr>
            <p:cNvPr id="25" name="Freeform: Shape 28">
              <a:extLst>
                <a:ext uri="{FF2B5EF4-FFF2-40B4-BE49-F238E27FC236}">
                  <a16:creationId xmlns:a16="http://schemas.microsoft.com/office/drawing/2014/main" id="{CA1FFB76-F0F8-6B4D-BB03-088379B166A6}"/>
                </a:ext>
              </a:extLst>
            </p:cNvPr>
            <p:cNvSpPr/>
            <p:nvPr/>
          </p:nvSpPr>
          <p:spPr>
            <a:xfrm>
              <a:off x="6059030" y="3034211"/>
              <a:ext cx="199544" cy="19954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9050" cap="flat">
              <a:solidFill>
                <a:srgbClr val="527FFF"/>
              </a:solidFill>
              <a:prstDash val="solid"/>
              <a:round/>
            </a:ln>
          </p:spPr>
          <p:txBody>
            <a:bodyPr rtlCol="0" anchor="ctr"/>
            <a:lstStyle/>
            <a:p>
              <a:pPr defTabSz="1097213">
                <a:defRPr/>
              </a:pPr>
              <a:endParaRPr lang="en-US" sz="2118">
                <a:solidFill>
                  <a:srgbClr val="FFFFFF"/>
                </a:solidFill>
                <a:latin typeface="Amazon Ember"/>
              </a:endParaRPr>
            </a:p>
          </p:txBody>
        </p:sp>
        <p:sp>
          <p:nvSpPr>
            <p:cNvPr id="26" name="Freeform: Shape 29">
              <a:extLst>
                <a:ext uri="{FF2B5EF4-FFF2-40B4-BE49-F238E27FC236}">
                  <a16:creationId xmlns:a16="http://schemas.microsoft.com/office/drawing/2014/main" id="{013B95B2-2433-B44B-B0EE-1DA52AC1BD79}"/>
                </a:ext>
              </a:extLst>
            </p:cNvPr>
            <p:cNvSpPr/>
            <p:nvPr/>
          </p:nvSpPr>
          <p:spPr>
            <a:xfrm>
              <a:off x="6104088" y="3078545"/>
              <a:ext cx="109427" cy="109427"/>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9050" cap="flat">
              <a:solidFill>
                <a:srgbClr val="527FFF"/>
              </a:solidFill>
              <a:prstDash val="solid"/>
              <a:round/>
            </a:ln>
          </p:spPr>
          <p:txBody>
            <a:bodyPr rtlCol="0" anchor="ctr"/>
            <a:lstStyle/>
            <a:p>
              <a:pPr defTabSz="1097213">
                <a:defRPr/>
              </a:pPr>
              <a:endParaRPr lang="en-US" sz="2118">
                <a:solidFill>
                  <a:srgbClr val="FFFFFF"/>
                </a:solidFill>
                <a:latin typeface="Amazon Ember"/>
              </a:endParaRPr>
            </a:p>
          </p:txBody>
        </p:sp>
        <p:sp>
          <p:nvSpPr>
            <p:cNvPr id="27" name="Freeform: Shape 30">
              <a:extLst>
                <a:ext uri="{FF2B5EF4-FFF2-40B4-BE49-F238E27FC236}">
                  <a16:creationId xmlns:a16="http://schemas.microsoft.com/office/drawing/2014/main" id="{B2D32784-7607-3F4E-813A-DA1C8B7949BF}"/>
                </a:ext>
              </a:extLst>
            </p:cNvPr>
            <p:cNvSpPr/>
            <p:nvPr/>
          </p:nvSpPr>
          <p:spPr>
            <a:xfrm>
              <a:off x="6146571" y="3234318"/>
              <a:ext cx="74024" cy="96553"/>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9050" cap="flat">
              <a:solidFill>
                <a:srgbClr val="527FFF"/>
              </a:solidFill>
              <a:prstDash val="solid"/>
              <a:round/>
            </a:ln>
          </p:spPr>
          <p:txBody>
            <a:bodyPr rtlCol="0" anchor="ctr"/>
            <a:lstStyle/>
            <a:p>
              <a:pPr defTabSz="1097213">
                <a:defRPr/>
              </a:pPr>
              <a:endParaRPr lang="en-US" sz="2118">
                <a:solidFill>
                  <a:srgbClr val="FFFFFF"/>
                </a:solidFill>
                <a:latin typeface="Amazon Ember"/>
              </a:endParaRPr>
            </a:p>
          </p:txBody>
        </p:sp>
        <p:sp>
          <p:nvSpPr>
            <p:cNvPr id="28" name="Freeform: Shape 31">
              <a:extLst>
                <a:ext uri="{FF2B5EF4-FFF2-40B4-BE49-F238E27FC236}">
                  <a16:creationId xmlns:a16="http://schemas.microsoft.com/office/drawing/2014/main" id="{9D41922A-6BD1-814E-A6FD-A94F562A93B7}"/>
                </a:ext>
              </a:extLst>
            </p:cNvPr>
            <p:cNvSpPr/>
            <p:nvPr/>
          </p:nvSpPr>
          <p:spPr>
            <a:xfrm>
              <a:off x="6089808" y="3226916"/>
              <a:ext cx="61150" cy="106209"/>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9050" cap="flat">
              <a:solidFill>
                <a:srgbClr val="527FFF"/>
              </a:solidFill>
              <a:prstDash val="solid"/>
              <a:round/>
            </a:ln>
          </p:spPr>
          <p:txBody>
            <a:bodyPr rtlCol="0" anchor="ctr"/>
            <a:lstStyle/>
            <a:p>
              <a:pPr defTabSz="1097213">
                <a:defRPr/>
              </a:pPr>
              <a:endParaRPr lang="en-US" sz="2118">
                <a:solidFill>
                  <a:srgbClr val="FFFFFF"/>
                </a:solidFill>
                <a:latin typeface="Amazon Ember"/>
              </a:endParaRPr>
            </a:p>
          </p:txBody>
        </p:sp>
      </p:grpSp>
      <p:pic>
        <p:nvPicPr>
          <p:cNvPr id="29" name="Picture 2" descr="Machine Learning educational devices">
            <a:extLst>
              <a:ext uri="{FF2B5EF4-FFF2-40B4-BE49-F238E27FC236}">
                <a16:creationId xmlns:a16="http://schemas.microsoft.com/office/drawing/2014/main" id="{CFAC2BCC-00CB-B048-B136-E0FCC6AFF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948" y="2130943"/>
            <a:ext cx="5841486" cy="389845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339F2BD7-1DAC-F74C-A901-3E60C35446AA}"/>
              </a:ext>
            </a:extLst>
          </p:cNvPr>
          <p:cNvSpPr/>
          <p:nvPr/>
        </p:nvSpPr>
        <p:spPr>
          <a:xfrm>
            <a:off x="2534862" y="6030195"/>
            <a:ext cx="2581155" cy="707886"/>
          </a:xfrm>
          <a:prstGeom prst="rect">
            <a:avLst/>
          </a:prstGeom>
        </p:spPr>
        <p:txBody>
          <a:bodyPr wrap="none">
            <a:spAutoFit/>
          </a:bodyPr>
          <a:lstStyle/>
          <a:p>
            <a:pPr algn="ctr"/>
            <a:r>
              <a:rPr lang="en-US" sz="2000" dirty="0">
                <a:solidFill>
                  <a:srgbClr val="FFFFFF"/>
                </a:solidFill>
                <a:latin typeface="Amazon Ember"/>
                <a:ea typeface="Amazon Ember Cd" panose="020B0606020204020204" pitchFamily="34" charset="0"/>
                <a:cs typeface="Amazon Ember Cd" panose="020B0606020204020204" pitchFamily="34" charset="0"/>
              </a:rPr>
              <a:t>AWS </a:t>
            </a:r>
            <a:r>
              <a:rPr lang="en-US" sz="2000" dirty="0" err="1">
                <a:solidFill>
                  <a:srgbClr val="FFFFFF"/>
                </a:solidFill>
                <a:latin typeface="Amazon Ember"/>
                <a:ea typeface="Amazon Ember Cd" panose="020B0606020204020204" pitchFamily="34" charset="0"/>
                <a:cs typeface="Amazon Ember Cd" panose="020B0606020204020204" pitchFamily="34" charset="0"/>
              </a:rPr>
              <a:t>DeepComposer</a:t>
            </a:r>
            <a:endParaRPr lang="en-US" sz="2000" dirty="0">
              <a:solidFill>
                <a:srgbClr val="FFFFFF"/>
              </a:solidFill>
              <a:latin typeface="Amazon Ember"/>
              <a:ea typeface="Amazon Ember Cd" panose="020B0606020204020204" pitchFamily="34" charset="0"/>
              <a:cs typeface="Amazon Ember Cd" panose="020B0606020204020204" pitchFamily="34" charset="0"/>
            </a:endParaRPr>
          </a:p>
          <a:p>
            <a:pPr algn="ctr"/>
            <a:r>
              <a:rPr lang="en-US" sz="2000" dirty="0">
                <a:solidFill>
                  <a:srgbClr val="FFFFFF"/>
                </a:solidFill>
                <a:latin typeface="Amazon Ember"/>
                <a:ea typeface="Amazon Ember Cd" panose="020B0606020204020204" pitchFamily="34" charset="0"/>
                <a:cs typeface="Amazon Ember Cd" panose="020B0606020204020204" pitchFamily="34" charset="0"/>
              </a:rPr>
              <a:t>Generative AI</a:t>
            </a:r>
          </a:p>
        </p:txBody>
      </p:sp>
    </p:spTree>
    <p:extLst>
      <p:ext uri="{BB962C8B-B14F-4D97-AF65-F5344CB8AC3E}">
        <p14:creationId xmlns:p14="http://schemas.microsoft.com/office/powerpoint/2010/main" val="263160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25428E-6 0.04607 L 2.25428E-6 -6.58193E-7 " pathEditMode="relative" rAng="0" ptsTypes="AA">
                                      <p:cBhvr>
                                        <p:cTn id="9" dur="6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2.25428E-6 0.04607 L 2.25428E-6 -6.58193E-7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25428E-6 0.04607 L 2.25428E-6 -6.58193E-7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200"/>
                                  </p:stCondLst>
                                  <p:childTnLst>
                                    <p:animMotion origin="layout" path="M 2.25428E-6 0.04607 L 2.25428E-6 -6.58193E-7 " pathEditMode="relative" rAng="0" ptsTypes="AA">
                                      <p:cBhvr>
                                        <p:cTn id="24" dur="600" fill="hold"/>
                                        <p:tgtEl>
                                          <p:spTgt spid="4"/>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2.29167E-6 -0.04491 L -2.29167E-6 -2.22222E-6 " pathEditMode="relative" rAng="0" ptsTypes="AA">
                                      <p:cBhvr>
                                        <p:cTn id="29" dur="600" fill="hold"/>
                                        <p:tgtEl>
                                          <p:spTgt spid="6"/>
                                        </p:tgtEl>
                                        <p:attrNameLst>
                                          <p:attrName>ppt_x</p:attrName>
                                          <p:attrName>ppt_y</p:attrName>
                                        </p:attrNameLst>
                                      </p:cBhvr>
                                      <p:rCtr x="0" y="2245"/>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2.29167E-6 -0.04491 L -2.29167E-6 -2.22222E-6 " pathEditMode="relative" rAng="0" ptsTypes="AA">
                                      <p:cBhvr>
                                        <p:cTn id="34" dur="6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19DC5B-7E16-EE42-BCAE-5FA40DFD244B}"/>
              </a:ext>
            </a:extLst>
          </p:cNvPr>
          <p:cNvSpPr txBox="1">
            <a:spLocks/>
          </p:cNvSpPr>
          <p:nvPr/>
        </p:nvSpPr>
        <p:spPr>
          <a:xfrm>
            <a:off x="1" y="-7450536"/>
            <a:ext cx="14630398" cy="881370"/>
          </a:xfrm>
          <a:prstGeom prst="rect">
            <a:avLst/>
          </a:prstGeom>
        </p:spPr>
        <p:txBody>
          <a:bodyPr vert="horz" lIns="146304" tIns="73152" rIns="146304" bIns="73152"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4480" b="0" dirty="0">
                <a:solidFill>
                  <a:schemeClr val="tx1"/>
                </a:solidFill>
                <a:latin typeface="Amazon Ember Cd" panose="020B0606020204020204" pitchFamily="34" charset="0"/>
                <a:ea typeface="Amazon Ember Cd" panose="020B0606020204020204" pitchFamily="34" charset="0"/>
                <a:cs typeface="Amazon Ember Cd" panose="020B0606020204020204" pitchFamily="34" charset="0"/>
              </a:rPr>
              <a:t>AWS DeepRacer</a:t>
            </a:r>
          </a:p>
        </p:txBody>
      </p:sp>
      <p:cxnSp>
        <p:nvCxnSpPr>
          <p:cNvPr id="5" name="Straight Connector 4">
            <a:extLst>
              <a:ext uri="{FF2B5EF4-FFF2-40B4-BE49-F238E27FC236}">
                <a16:creationId xmlns:a16="http://schemas.microsoft.com/office/drawing/2014/main" id="{7960B703-7F81-2A45-9AB7-E9935D9DE2D6}"/>
              </a:ext>
            </a:extLst>
          </p:cNvPr>
          <p:cNvCxnSpPr/>
          <p:nvPr/>
        </p:nvCxnSpPr>
        <p:spPr>
          <a:xfrm>
            <a:off x="1865376" y="-6361902"/>
            <a:ext cx="11594592" cy="0"/>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sp>
        <p:nvSpPr>
          <p:cNvPr id="6" name="TextBox 5">
            <a:extLst>
              <a:ext uri="{FF2B5EF4-FFF2-40B4-BE49-F238E27FC236}">
                <a16:creationId xmlns:a16="http://schemas.microsoft.com/office/drawing/2014/main" id="{6DC3705C-10FA-0743-826A-195E700FB29A}"/>
              </a:ext>
            </a:extLst>
          </p:cNvPr>
          <p:cNvSpPr txBox="1"/>
          <p:nvPr/>
        </p:nvSpPr>
        <p:spPr>
          <a:xfrm>
            <a:off x="1865376" y="-6057102"/>
            <a:ext cx="11594592" cy="1126462"/>
          </a:xfrm>
          <a:prstGeom prst="rect">
            <a:avLst/>
          </a:prstGeom>
          <a:noFill/>
        </p:spPr>
        <p:txBody>
          <a:bodyPr wrap="square" rtlCol="0">
            <a:spAutoFit/>
          </a:bodyPr>
          <a:lstStyle/>
          <a:p>
            <a:pPr algn="ctr"/>
            <a:r>
              <a:rPr lang="en-US" sz="2240" dirty="0">
                <a:latin typeface="Amazon Ember" panose="02000000000000000000" pitchFamily="2" charset="0"/>
                <a:ea typeface="Amazon Ember" panose="02000000000000000000" pitchFamily="2" charset="0"/>
                <a:cs typeface="Amazon Ember Cd RC" panose="020B0606020204020204" pitchFamily="34" charset="0"/>
              </a:rPr>
              <a:t>A fully autonomous 1/18th-scale race car designed to help you learn about reinforcement learning through autonomous driving</a:t>
            </a:r>
            <a:br>
              <a:rPr lang="en-US" sz="2240" dirty="0">
                <a:latin typeface="Amazon Ember" panose="02000000000000000000" pitchFamily="2" charset="0"/>
                <a:ea typeface="Amazon Ember" panose="02000000000000000000" pitchFamily="2" charset="0"/>
                <a:cs typeface="Amazon Ember Cd RC" panose="020B0606020204020204" pitchFamily="34" charset="0"/>
              </a:rPr>
            </a:br>
            <a:endParaRPr lang="en-US" sz="2240" dirty="0">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7" name="Picture 2" descr="Silverstone-PDP-Image_BACK-VIEW">
            <a:extLst>
              <a:ext uri="{FF2B5EF4-FFF2-40B4-BE49-F238E27FC236}">
                <a16:creationId xmlns:a16="http://schemas.microsoft.com/office/drawing/2014/main" id="{0E7DE496-3D00-0E47-8E41-49C023344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673" y="3161742"/>
            <a:ext cx="5025099" cy="44421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53C30F-8FAD-4F47-8EC5-0F18761F94A6}"/>
              </a:ext>
            </a:extLst>
          </p:cNvPr>
          <p:cNvSpPr/>
          <p:nvPr/>
        </p:nvSpPr>
        <p:spPr>
          <a:xfrm>
            <a:off x="2786746" y="1305045"/>
            <a:ext cx="9056912" cy="1126462"/>
          </a:xfrm>
          <a:prstGeom prst="rect">
            <a:avLst/>
          </a:prstGeom>
        </p:spPr>
        <p:txBody>
          <a:bodyPr wrap="square">
            <a:sp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 fully autonomous 1/18th-scale race car designed to help you learn machine learning through autonomous driving</a:t>
            </a:r>
            <a:br>
              <a:rPr lang="en-US" sz="2240" dirty="0">
                <a:latin typeface="Amazon Ember" panose="020B0603020204020204" pitchFamily="34" charset="0"/>
                <a:ea typeface="Amazon Ember" panose="020B0603020204020204" pitchFamily="34" charset="0"/>
                <a:cs typeface="Amazon Ember" panose="020B0603020204020204" pitchFamily="34" charset="0"/>
              </a:rPr>
            </a:b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C3350BC8-8193-2D4F-B701-33257E01946A}"/>
              </a:ext>
            </a:extLst>
          </p:cNvPr>
          <p:cNvSpPr txBox="1"/>
          <p:nvPr/>
        </p:nvSpPr>
        <p:spPr>
          <a:xfrm>
            <a:off x="0" y="435605"/>
            <a:ext cx="14630400" cy="730521"/>
          </a:xfrm>
          <a:prstGeom prst="rect">
            <a:avLst/>
          </a:prstGeom>
          <a:noFill/>
        </p:spPr>
        <p:txBody>
          <a:bodyPr wrap="square" rtlCol="0">
            <a:spAutoFit/>
          </a:bodyPr>
          <a:lstStyle/>
          <a:p>
            <a:pPr algn="ctr" defTabSz="1097224">
              <a:lnSpc>
                <a:spcPct val="90000"/>
              </a:lnSpc>
              <a:spcBef>
                <a:spcPct val="0"/>
              </a:spcBef>
              <a:defRPr/>
            </a:pPr>
            <a:r>
              <a:rPr lang="en-US" sz="4608" b="1" spc="480" dirty="0">
                <a:latin typeface="+mj-lt"/>
                <a:ea typeface="Amazon Ember" panose="02000000000000000000" pitchFamily="2" charset="0"/>
                <a:cs typeface="Amazon Ember Cd RC" panose="020B0606020204020204" pitchFamily="34" charset="0"/>
              </a:rPr>
              <a:t>AWS DEEPRACER</a:t>
            </a:r>
          </a:p>
        </p:txBody>
      </p:sp>
      <p:cxnSp>
        <p:nvCxnSpPr>
          <p:cNvPr id="10" name="Straight Connector 9">
            <a:extLst>
              <a:ext uri="{FF2B5EF4-FFF2-40B4-BE49-F238E27FC236}">
                <a16:creationId xmlns:a16="http://schemas.microsoft.com/office/drawing/2014/main" id="{9C6555B5-8563-7F4B-85FB-708DF70D6AE1}"/>
              </a:ext>
            </a:extLst>
          </p:cNvPr>
          <p:cNvCxnSpPr/>
          <p:nvPr/>
        </p:nvCxnSpPr>
        <p:spPr>
          <a:xfrm>
            <a:off x="6601968" y="1127760"/>
            <a:ext cx="14264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6626721-92FD-7D45-8F08-0A035F273418}"/>
              </a:ext>
            </a:extLst>
          </p:cNvPr>
          <p:cNvSpPr/>
          <p:nvPr/>
        </p:nvSpPr>
        <p:spPr>
          <a:xfrm>
            <a:off x="3710701" y="2218805"/>
            <a:ext cx="7699544" cy="801438"/>
          </a:xfrm>
          <a:prstGeom prst="rect">
            <a:avLst/>
          </a:prstGeom>
        </p:spPr>
        <p:txBody>
          <a:bodyPr wrap="none">
            <a:spAutoFit/>
          </a:bodyPr>
          <a:lstStyle/>
          <a:p>
            <a:r>
              <a:rPr lang="en-US" sz="4608" dirty="0"/>
              <a:t>aws.amazon.com/deepracer</a:t>
            </a:r>
          </a:p>
        </p:txBody>
      </p:sp>
      <p:sp>
        <p:nvSpPr>
          <p:cNvPr id="12" name="TextBox 11">
            <a:extLst>
              <a:ext uri="{FF2B5EF4-FFF2-40B4-BE49-F238E27FC236}">
                <a16:creationId xmlns:a16="http://schemas.microsoft.com/office/drawing/2014/main" id="{4D403864-6264-AE48-92B6-77DB9F1DFB4D}"/>
              </a:ext>
            </a:extLst>
          </p:cNvPr>
          <p:cNvSpPr txBox="1"/>
          <p:nvPr/>
        </p:nvSpPr>
        <p:spPr>
          <a:xfrm>
            <a:off x="13161364" y="5486400"/>
            <a:ext cx="184731" cy="538609"/>
          </a:xfrm>
          <a:prstGeom prst="rect">
            <a:avLst/>
          </a:prstGeom>
          <a:noFill/>
        </p:spPr>
        <p:txBody>
          <a:bodyPr wrap="none" rtlCol="0">
            <a:spAutoFit/>
          </a:bodyPr>
          <a:lstStyle/>
          <a:p>
            <a:pPr algn="l"/>
            <a:endParaRPr lang="en-LU" sz="2900" dirty="0" err="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a:extLst>
              <a:ext uri="{FF2B5EF4-FFF2-40B4-BE49-F238E27FC236}">
                <a16:creationId xmlns:a16="http://schemas.microsoft.com/office/drawing/2014/main" id="{79F8CE08-B5DC-974A-95A2-17D57C7B1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362" y="3234203"/>
            <a:ext cx="2967428" cy="3956570"/>
          </a:xfrm>
          <a:prstGeom prst="rect">
            <a:avLst/>
          </a:prstGeom>
        </p:spPr>
      </p:pic>
    </p:spTree>
    <p:extLst>
      <p:ext uri="{BB962C8B-B14F-4D97-AF65-F5344CB8AC3E}">
        <p14:creationId xmlns:p14="http://schemas.microsoft.com/office/powerpoint/2010/main" val="75846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5.55556E-7 0.04598 L -5.55556E-7 4.19753E-6 " pathEditMode="relative" rAng="0" ptsTypes="AA">
                                      <p:cBhvr>
                                        <p:cTn id="9" dur="600" fill="hold"/>
                                        <p:tgtEl>
                                          <p:spTgt spid="9"/>
                                        </p:tgtEl>
                                        <p:attrNameLst>
                                          <p:attrName>ppt_x</p:attrName>
                                          <p:attrName>ppt_y</p:attrName>
                                        </p:attrNameLst>
                                      </p:cBhvr>
                                      <p:rCtr x="0" y="-2315"/>
                                    </p:animMotion>
                                  </p:childTnLst>
                                </p:cTn>
                              </p:par>
                              <p:par>
                                <p:cTn id="10" presetID="16" presetClass="entr" presetSubtype="37"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par>
                          <p:cTn id="13" fill="hold">
                            <p:stCondLst>
                              <p:cond delay="6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41285C-9F97-F04E-8920-E5DE7A41CE4D}"/>
              </a:ext>
            </a:extLst>
          </p:cNvPr>
          <p:cNvSpPr txBox="1"/>
          <p:nvPr/>
        </p:nvSpPr>
        <p:spPr>
          <a:xfrm>
            <a:off x="1462518" y="5600278"/>
            <a:ext cx="3349550" cy="707886"/>
          </a:xfrm>
          <a:prstGeom prst="rect">
            <a:avLst/>
          </a:prstGeom>
          <a:noFill/>
        </p:spPr>
        <p:txBody>
          <a:bodyPr wrap="square" rtlCol="0">
            <a:spAutoFit/>
          </a:bodyPr>
          <a:lstStyle/>
          <a:p>
            <a:pPr algn="ctr"/>
            <a:r>
              <a:rPr lang="en-US" sz="2000" dirty="0"/>
              <a:t>Robotic autonomous </a:t>
            </a:r>
          </a:p>
          <a:p>
            <a:pPr algn="ctr"/>
            <a:r>
              <a:rPr lang="en-US" sz="2000" dirty="0"/>
              <a:t>race car</a:t>
            </a:r>
          </a:p>
        </p:txBody>
      </p:sp>
      <p:sp>
        <p:nvSpPr>
          <p:cNvPr id="5" name="TextBox 4">
            <a:extLst>
              <a:ext uri="{FF2B5EF4-FFF2-40B4-BE49-F238E27FC236}">
                <a16:creationId xmlns:a16="http://schemas.microsoft.com/office/drawing/2014/main" id="{10520B16-B4FF-5B42-9456-4509EAB28926}"/>
              </a:ext>
            </a:extLst>
          </p:cNvPr>
          <p:cNvSpPr txBox="1"/>
          <p:nvPr/>
        </p:nvSpPr>
        <p:spPr>
          <a:xfrm>
            <a:off x="10835438" y="5569500"/>
            <a:ext cx="2909653" cy="707886"/>
          </a:xfrm>
          <a:prstGeom prst="rect">
            <a:avLst/>
          </a:prstGeom>
          <a:noFill/>
        </p:spPr>
        <p:txBody>
          <a:bodyPr wrap="square" rtlCol="0">
            <a:spAutoFit/>
          </a:bodyPr>
          <a:lstStyle/>
          <a:p>
            <a:pPr algn="ctr"/>
            <a:r>
              <a:rPr lang="en-US" sz="2000" dirty="0"/>
              <a:t>Racing League </a:t>
            </a:r>
          </a:p>
          <a:p>
            <a:pPr algn="ctr"/>
            <a:r>
              <a:rPr lang="en-US" sz="2000" dirty="0"/>
              <a:t>Live and Virtual Races</a:t>
            </a:r>
          </a:p>
        </p:txBody>
      </p:sp>
      <p:sp>
        <p:nvSpPr>
          <p:cNvPr id="6" name="TextBox 5">
            <a:extLst>
              <a:ext uri="{FF2B5EF4-FFF2-40B4-BE49-F238E27FC236}">
                <a16:creationId xmlns:a16="http://schemas.microsoft.com/office/drawing/2014/main" id="{A683E25F-6335-494B-95F8-562A629193A1}"/>
              </a:ext>
            </a:extLst>
          </p:cNvPr>
          <p:cNvSpPr txBox="1"/>
          <p:nvPr/>
        </p:nvSpPr>
        <p:spPr>
          <a:xfrm>
            <a:off x="5830136" y="5597225"/>
            <a:ext cx="4363933" cy="1015663"/>
          </a:xfrm>
          <a:prstGeom prst="rect">
            <a:avLst/>
          </a:prstGeom>
          <a:noFill/>
        </p:spPr>
        <p:txBody>
          <a:bodyPr wrap="square" rtlCol="0">
            <a:spAutoFit/>
          </a:bodyPr>
          <a:lstStyle/>
          <a:p>
            <a:pPr algn="ctr"/>
            <a:r>
              <a:rPr lang="en-US" sz="2000" dirty="0"/>
              <a:t>Racing simulator </a:t>
            </a:r>
          </a:p>
          <a:p>
            <a:pPr algn="ctr"/>
            <a:r>
              <a:rPr lang="en-US" sz="2000" dirty="0"/>
              <a:t>powered by AWS Robomaker, to train with Amazon Sagemaker RL</a:t>
            </a:r>
          </a:p>
        </p:txBody>
      </p:sp>
      <p:pic>
        <p:nvPicPr>
          <p:cNvPr id="7" name="Picture 6">
            <a:extLst>
              <a:ext uri="{FF2B5EF4-FFF2-40B4-BE49-F238E27FC236}">
                <a16:creationId xmlns:a16="http://schemas.microsoft.com/office/drawing/2014/main" id="{0EA1D789-4335-DD47-A6EE-2F14167C1EB6}"/>
              </a:ext>
            </a:extLst>
          </p:cNvPr>
          <p:cNvPicPr>
            <a:picLocks noChangeAspect="1"/>
          </p:cNvPicPr>
          <p:nvPr/>
        </p:nvPicPr>
        <p:blipFill>
          <a:blip r:embed="rId3"/>
          <a:stretch>
            <a:fillRect/>
          </a:stretch>
        </p:blipFill>
        <p:spPr>
          <a:xfrm>
            <a:off x="10553842" y="1903327"/>
            <a:ext cx="3210805" cy="3350086"/>
          </a:xfrm>
          <a:prstGeom prst="rect">
            <a:avLst/>
          </a:prstGeom>
        </p:spPr>
      </p:pic>
      <p:pic>
        <p:nvPicPr>
          <p:cNvPr id="8" name="Picture 7">
            <a:extLst>
              <a:ext uri="{FF2B5EF4-FFF2-40B4-BE49-F238E27FC236}">
                <a16:creationId xmlns:a16="http://schemas.microsoft.com/office/drawing/2014/main" id="{52B40435-643C-0744-9B02-9A9F204C8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907" y="2275710"/>
            <a:ext cx="3382349" cy="2695917"/>
          </a:xfrm>
          <a:prstGeom prst="rect">
            <a:avLst/>
          </a:prstGeom>
        </p:spPr>
      </p:pic>
      <p:pic>
        <p:nvPicPr>
          <p:cNvPr id="9" name="Picture 8">
            <a:extLst>
              <a:ext uri="{FF2B5EF4-FFF2-40B4-BE49-F238E27FC236}">
                <a16:creationId xmlns:a16="http://schemas.microsoft.com/office/drawing/2014/main" id="{8ACF8DCC-2B40-B04F-BC37-4E05F8CA8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37" y="2275709"/>
            <a:ext cx="4476757" cy="3122202"/>
          </a:xfrm>
          <a:prstGeom prst="rect">
            <a:avLst/>
          </a:prstGeom>
        </p:spPr>
      </p:pic>
      <p:sp>
        <p:nvSpPr>
          <p:cNvPr id="10" name="TextBox 9">
            <a:extLst>
              <a:ext uri="{FF2B5EF4-FFF2-40B4-BE49-F238E27FC236}">
                <a16:creationId xmlns:a16="http://schemas.microsoft.com/office/drawing/2014/main" id="{0C58D26E-00C8-D946-ADFE-8FD49EAA326A}"/>
              </a:ext>
            </a:extLst>
          </p:cNvPr>
          <p:cNvSpPr txBox="1"/>
          <p:nvPr/>
        </p:nvSpPr>
        <p:spPr>
          <a:xfrm>
            <a:off x="1098625" y="6870655"/>
            <a:ext cx="12433150" cy="369332"/>
          </a:xfrm>
          <a:prstGeom prst="rect">
            <a:avLst/>
          </a:prstGeom>
          <a:noFill/>
        </p:spPr>
        <p:txBody>
          <a:bodyPr wrap="square" rtlCol="0">
            <a:spAutoFit/>
          </a:bodyPr>
          <a:lstStyle/>
          <a:p>
            <a:r>
              <a:rPr lang="en-US" sz="1800" dirty="0">
                <a:solidFill>
                  <a:srgbClr val="FF9900"/>
                </a:solidFill>
              </a:rPr>
              <a:t>AWS DeepRacer is a Free Tier Eligible service that allows developers to get started with 10 hours worth of credits</a:t>
            </a:r>
          </a:p>
        </p:txBody>
      </p:sp>
      <p:sp>
        <p:nvSpPr>
          <p:cNvPr id="11" name="TextBox 10">
            <a:extLst>
              <a:ext uri="{FF2B5EF4-FFF2-40B4-BE49-F238E27FC236}">
                <a16:creationId xmlns:a16="http://schemas.microsoft.com/office/drawing/2014/main" id="{4C48527D-CE14-FB45-80A0-C4149CC594D7}"/>
              </a:ext>
            </a:extLst>
          </p:cNvPr>
          <p:cNvSpPr txBox="1"/>
          <p:nvPr/>
        </p:nvSpPr>
        <p:spPr>
          <a:xfrm>
            <a:off x="0" y="435605"/>
            <a:ext cx="14630400" cy="730521"/>
          </a:xfrm>
          <a:prstGeom prst="rect">
            <a:avLst/>
          </a:prstGeom>
          <a:noFill/>
        </p:spPr>
        <p:txBody>
          <a:bodyPr wrap="square" rtlCol="0">
            <a:spAutoFit/>
          </a:bodyPr>
          <a:lstStyle/>
          <a:p>
            <a:pPr algn="ctr" defTabSz="1097224">
              <a:lnSpc>
                <a:spcPct val="90000"/>
              </a:lnSpc>
              <a:spcBef>
                <a:spcPct val="0"/>
              </a:spcBef>
              <a:defRPr/>
            </a:pPr>
            <a:r>
              <a:rPr lang="en-US" sz="4608" b="1" spc="480" dirty="0">
                <a:latin typeface="+mj-lt"/>
                <a:ea typeface="Amazon Ember" panose="02000000000000000000" pitchFamily="2" charset="0"/>
                <a:cs typeface="Amazon Ember Cd RC" panose="020B0606020204020204" pitchFamily="34" charset="0"/>
              </a:rPr>
              <a:t>AWS DEEPRACER</a:t>
            </a:r>
          </a:p>
        </p:txBody>
      </p:sp>
      <p:cxnSp>
        <p:nvCxnSpPr>
          <p:cNvPr id="12" name="Straight Connector 11">
            <a:extLst>
              <a:ext uri="{FF2B5EF4-FFF2-40B4-BE49-F238E27FC236}">
                <a16:creationId xmlns:a16="http://schemas.microsoft.com/office/drawing/2014/main" id="{B526C347-6474-744A-B8C8-139E6C618751}"/>
              </a:ext>
            </a:extLst>
          </p:cNvPr>
          <p:cNvCxnSpPr/>
          <p:nvPr/>
        </p:nvCxnSpPr>
        <p:spPr>
          <a:xfrm>
            <a:off x="6601968" y="1127760"/>
            <a:ext cx="14264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8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42" presetClass="path" presetSubtype="0" decel="100000" fill="hold" grpId="1" nodeType="withEffect">
                                  <p:stCondLst>
                                    <p:cond delay="0"/>
                                  </p:stCondLst>
                                  <p:childTnLst>
                                    <p:animMotion origin="layout" path="M -5.55556E-7 0.04598 L -5.55556E-7 4.19753E-6 " pathEditMode="relative" rAng="0" ptsTypes="AA">
                                      <p:cBhvr>
                                        <p:cTn id="11" dur="600" fill="hold"/>
                                        <p:tgtEl>
                                          <p:spTgt spid="11"/>
                                        </p:tgtEl>
                                        <p:attrNameLst>
                                          <p:attrName>ppt_x</p:attrName>
                                          <p:attrName>ppt_y</p:attrName>
                                        </p:attrNameLst>
                                      </p:cBhvr>
                                      <p:rCtr x="0" y="-2315"/>
                                    </p:animMotion>
                                  </p:childTnLst>
                                </p:cTn>
                              </p:par>
                              <p:par>
                                <p:cTn id="12" presetID="16" presetClass="entr" presetSubtype="37"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Vertic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681C6BC-7130-EA4F-90EE-6B416F6863BB}"/>
              </a:ext>
            </a:extLst>
          </p:cNvPr>
          <p:cNvSpPr txBox="1">
            <a:spLocks/>
          </p:cNvSpPr>
          <p:nvPr/>
        </p:nvSpPr>
        <p:spPr>
          <a:xfrm>
            <a:off x="323852" y="347414"/>
            <a:ext cx="13982827" cy="1079598"/>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731520">
              <a:defRPr/>
            </a:pPr>
            <a:r>
              <a:rPr lang="en-US" sz="2880" b="1" spc="-192" dirty="0">
                <a:solidFill>
                  <a:srgbClr val="FFFFFF"/>
                </a:solidFill>
                <a:latin typeface="Amazon Ember"/>
              </a:rPr>
              <a:t>NEW: INTRODUCING AWS MACHINE LEARNING EMBARK PROGRAM </a:t>
            </a:r>
            <a:endParaRPr lang="en-US" sz="2880" b="1" spc="480" dirty="0">
              <a:solidFill>
                <a:srgbClr val="FFFFFF"/>
              </a:solidFill>
              <a:latin typeface="Amazon Ember"/>
              <a:ea typeface="Amazon Ember" panose="02000000000000000000" pitchFamily="2" charset="0"/>
              <a:cs typeface="Amazon Ember Cd RC" panose="020B0606020204020204" pitchFamily="34" charset="0"/>
            </a:endParaRPr>
          </a:p>
        </p:txBody>
      </p:sp>
      <p:grpSp>
        <p:nvGrpSpPr>
          <p:cNvPr id="5" name="Group 4">
            <a:extLst>
              <a:ext uri="{FF2B5EF4-FFF2-40B4-BE49-F238E27FC236}">
                <a16:creationId xmlns:a16="http://schemas.microsoft.com/office/drawing/2014/main" id="{8CEAC6EA-0299-6A4F-BF60-AB6F9FC4E483}"/>
              </a:ext>
            </a:extLst>
          </p:cNvPr>
          <p:cNvGrpSpPr/>
          <p:nvPr/>
        </p:nvGrpSpPr>
        <p:grpSpPr>
          <a:xfrm>
            <a:off x="10879930" y="1514426"/>
            <a:ext cx="3432227" cy="5356221"/>
            <a:chOff x="342758" y="1447805"/>
            <a:chExt cx="3432227" cy="5356220"/>
          </a:xfrm>
        </p:grpSpPr>
        <p:sp>
          <p:nvSpPr>
            <p:cNvPr id="6" name="Rectangle 5">
              <a:extLst>
                <a:ext uri="{FF2B5EF4-FFF2-40B4-BE49-F238E27FC236}">
                  <a16:creationId xmlns:a16="http://schemas.microsoft.com/office/drawing/2014/main" id="{C69D4976-61E3-E549-9869-79100C4AC898}"/>
                </a:ext>
              </a:extLst>
            </p:cNvPr>
            <p:cNvSpPr/>
            <p:nvPr/>
          </p:nvSpPr>
          <p:spPr>
            <a:xfrm>
              <a:off x="342758"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err="1">
                <a:solidFill>
                  <a:srgbClr val="FFFFFF"/>
                </a:solidFill>
                <a:latin typeface="Amazon Ember"/>
              </a:endParaRPr>
            </a:p>
          </p:txBody>
        </p:sp>
        <p:cxnSp>
          <p:nvCxnSpPr>
            <p:cNvPr id="7" name="Straight Connector 6">
              <a:extLst>
                <a:ext uri="{FF2B5EF4-FFF2-40B4-BE49-F238E27FC236}">
                  <a16:creationId xmlns:a16="http://schemas.microsoft.com/office/drawing/2014/main" id="{340D7A67-D29F-6045-9AC7-7EAB0D7E4BF9}"/>
                </a:ext>
              </a:extLst>
            </p:cNvPr>
            <p:cNvCxnSpPr/>
            <p:nvPr/>
          </p:nvCxnSpPr>
          <p:spPr>
            <a:xfrm>
              <a:off x="1724010"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85DBE68A-7800-6247-9890-1D0E9FB7596C}"/>
                </a:ext>
              </a:extLst>
            </p:cNvPr>
            <p:cNvSpPr/>
            <p:nvPr/>
          </p:nvSpPr>
          <p:spPr bwMode="auto">
            <a:xfrm>
              <a:off x="344371"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400" b="1" dirty="0">
                  <a:solidFill>
                    <a:srgbClr val="FFCC00"/>
                  </a:solidFill>
                  <a:latin typeface="Amazon Ember"/>
                  <a:ea typeface="Segoe UI" pitchFamily="34" charset="0"/>
                  <a:cs typeface="Segoe UI" pitchFamily="34" charset="0"/>
                </a:rPr>
                <a:t>ENGAGEMENT</a:t>
              </a:r>
            </a:p>
            <a:p>
              <a:pPr algn="ctr" defTabSz="932472" fontAlgn="base">
                <a:spcBef>
                  <a:spcPct val="0"/>
                </a:spcBef>
                <a:spcAft>
                  <a:spcPct val="0"/>
                </a:spcAft>
                <a:defRPr/>
              </a:pPr>
              <a:r>
                <a:rPr lang="en-US" sz="2400" dirty="0">
                  <a:solidFill>
                    <a:srgbClr val="FFCC00"/>
                  </a:solidFill>
                  <a:latin typeface="Amazon Ember"/>
                  <a:ea typeface="Segoe UI" pitchFamily="34" charset="0"/>
                  <a:cs typeface="Segoe UI" pitchFamily="34" charset="0"/>
                </a:rPr>
                <a:t>Get hands-on with </a:t>
              </a:r>
              <a:r>
                <a:rPr lang="en-US" sz="2400" dirty="0" err="1">
                  <a:solidFill>
                    <a:srgbClr val="FFCC00"/>
                  </a:solidFill>
                  <a:latin typeface="Amazon Ember"/>
                  <a:ea typeface="Segoe UI" pitchFamily="34" charset="0"/>
                  <a:cs typeface="Segoe UI" pitchFamily="34" charset="0"/>
                </a:rPr>
                <a:t>DeepRacer</a:t>
              </a:r>
              <a:endParaRPr lang="en-US" sz="2400" dirty="0">
                <a:solidFill>
                  <a:srgbClr val="FFCC00"/>
                </a:solidFill>
                <a:latin typeface="Amazon Ember"/>
                <a:ea typeface="Segoe UI" pitchFamily="34" charset="0"/>
                <a:cs typeface="Segoe UI" pitchFamily="34" charset="0"/>
              </a:endParaRPr>
            </a:p>
          </p:txBody>
        </p:sp>
        <p:pic>
          <p:nvPicPr>
            <p:cNvPr id="9" name="Picture 8" descr="A close up of a logo&#10;&#10;Description automatically generated">
              <a:extLst>
                <a:ext uri="{FF2B5EF4-FFF2-40B4-BE49-F238E27FC236}">
                  <a16:creationId xmlns:a16="http://schemas.microsoft.com/office/drawing/2014/main" id="{0C116153-ECA6-C74D-BDA6-24119759C2AB}"/>
                </a:ext>
              </a:extLst>
            </p:cNvPr>
            <p:cNvPicPr>
              <a:picLocks noChangeAspect="1"/>
            </p:cNvPicPr>
            <p:nvPr/>
          </p:nvPicPr>
          <p:blipFill>
            <a:blip r:embed="rId3"/>
            <a:stretch>
              <a:fillRect/>
            </a:stretch>
          </p:blipFill>
          <p:spPr>
            <a:xfrm>
              <a:off x="1235911" y="2723820"/>
              <a:ext cx="1645920" cy="1112107"/>
            </a:xfrm>
            <a:prstGeom prst="rect">
              <a:avLst/>
            </a:prstGeom>
          </p:spPr>
        </p:pic>
      </p:grpSp>
      <p:sp>
        <p:nvSpPr>
          <p:cNvPr id="10" name="Rectangle 9">
            <a:extLst>
              <a:ext uri="{FF2B5EF4-FFF2-40B4-BE49-F238E27FC236}">
                <a16:creationId xmlns:a16="http://schemas.microsoft.com/office/drawing/2014/main" id="{B515A430-8316-7E4B-B43A-59C775E6263A}"/>
              </a:ext>
            </a:extLst>
          </p:cNvPr>
          <p:cNvSpPr/>
          <p:nvPr/>
        </p:nvSpPr>
        <p:spPr>
          <a:xfrm>
            <a:off x="3831707" y="1514426"/>
            <a:ext cx="3432227" cy="5356221"/>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err="1">
              <a:solidFill>
                <a:srgbClr val="FFFFFF"/>
              </a:solidFill>
              <a:latin typeface="Amazon Ember"/>
            </a:endParaRPr>
          </a:p>
        </p:txBody>
      </p:sp>
      <p:cxnSp>
        <p:nvCxnSpPr>
          <p:cNvPr id="11" name="Straight Connector 10">
            <a:extLst>
              <a:ext uri="{FF2B5EF4-FFF2-40B4-BE49-F238E27FC236}">
                <a16:creationId xmlns:a16="http://schemas.microsoft.com/office/drawing/2014/main" id="{69346F0E-C036-3B4C-8A0D-0AF5E77F820A}"/>
              </a:ext>
            </a:extLst>
          </p:cNvPr>
          <p:cNvCxnSpPr/>
          <p:nvPr/>
        </p:nvCxnSpPr>
        <p:spPr>
          <a:xfrm>
            <a:off x="5212960" y="445883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FEBCBE7F-F78E-4849-AD11-03C0921EE770}"/>
              </a:ext>
            </a:extLst>
          </p:cNvPr>
          <p:cNvSpPr/>
          <p:nvPr/>
        </p:nvSpPr>
        <p:spPr bwMode="auto">
          <a:xfrm>
            <a:off x="3833321" y="4794477"/>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400" b="1" dirty="0">
                <a:solidFill>
                  <a:srgbClr val="FFCC00"/>
                </a:solidFill>
                <a:latin typeface="Amazon Ember"/>
                <a:ea typeface="Segoe UI" pitchFamily="34" charset="0"/>
                <a:cs typeface="Segoe UI" pitchFamily="34" charset="0"/>
              </a:rPr>
              <a:t>TRAINING</a:t>
            </a:r>
          </a:p>
          <a:p>
            <a:pPr algn="ctr" defTabSz="932472" fontAlgn="base">
              <a:spcBef>
                <a:spcPct val="0"/>
              </a:spcBef>
              <a:spcAft>
                <a:spcPct val="0"/>
              </a:spcAft>
              <a:defRPr/>
            </a:pPr>
            <a:r>
              <a:rPr lang="en-US" sz="2400" dirty="0">
                <a:solidFill>
                  <a:srgbClr val="FFCC00"/>
                </a:solidFill>
                <a:latin typeface="Amazon Ember"/>
                <a:ea typeface="Segoe UI" pitchFamily="34" charset="0"/>
                <a:cs typeface="Segoe UI" pitchFamily="34" charset="0"/>
              </a:rPr>
              <a:t>In-person training</a:t>
            </a:r>
          </a:p>
        </p:txBody>
      </p:sp>
      <p:grpSp>
        <p:nvGrpSpPr>
          <p:cNvPr id="13" name="Group 12">
            <a:extLst>
              <a:ext uri="{FF2B5EF4-FFF2-40B4-BE49-F238E27FC236}">
                <a16:creationId xmlns:a16="http://schemas.microsoft.com/office/drawing/2014/main" id="{B7290B93-27BE-CF44-AB40-07DE4480A447}"/>
              </a:ext>
            </a:extLst>
          </p:cNvPr>
          <p:cNvGrpSpPr>
            <a:grpSpLocks noChangeAspect="1"/>
          </p:cNvGrpSpPr>
          <p:nvPr/>
        </p:nvGrpSpPr>
        <p:grpSpPr>
          <a:xfrm>
            <a:off x="4724861" y="2810796"/>
            <a:ext cx="1645920" cy="1054728"/>
            <a:chOff x="8627357" y="5999880"/>
            <a:chExt cx="506261" cy="324419"/>
          </a:xfrm>
        </p:grpSpPr>
        <p:sp>
          <p:nvSpPr>
            <p:cNvPr id="14" name="Freeform: Shape 125">
              <a:extLst>
                <a:ext uri="{FF2B5EF4-FFF2-40B4-BE49-F238E27FC236}">
                  <a16:creationId xmlns:a16="http://schemas.microsoft.com/office/drawing/2014/main" id="{7F3ABADE-1509-D44E-A8CF-AFA74E799B5F}"/>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15" name="Freeform: Shape 126">
              <a:extLst>
                <a:ext uri="{FF2B5EF4-FFF2-40B4-BE49-F238E27FC236}">
                  <a16:creationId xmlns:a16="http://schemas.microsoft.com/office/drawing/2014/main" id="{F9EFE3B0-BAEF-9447-A86E-129636FF9FA9}"/>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16" name="Freeform: Shape 127">
              <a:extLst>
                <a:ext uri="{FF2B5EF4-FFF2-40B4-BE49-F238E27FC236}">
                  <a16:creationId xmlns:a16="http://schemas.microsoft.com/office/drawing/2014/main" id="{8BE577BD-873E-F244-B963-AD9C789E10D3}"/>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17" name="Freeform: Shape 128">
              <a:extLst>
                <a:ext uri="{FF2B5EF4-FFF2-40B4-BE49-F238E27FC236}">
                  <a16:creationId xmlns:a16="http://schemas.microsoft.com/office/drawing/2014/main" id="{17170AF9-CD57-7F4C-BBBA-4F17A441A68D}"/>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18" name="Freeform: Shape 129">
              <a:extLst>
                <a:ext uri="{FF2B5EF4-FFF2-40B4-BE49-F238E27FC236}">
                  <a16:creationId xmlns:a16="http://schemas.microsoft.com/office/drawing/2014/main" id="{8E9586B0-4EA2-1B45-886B-9F53E68B9FBC}"/>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9" name="Freeform: Shape 130">
              <a:extLst>
                <a:ext uri="{FF2B5EF4-FFF2-40B4-BE49-F238E27FC236}">
                  <a16:creationId xmlns:a16="http://schemas.microsoft.com/office/drawing/2014/main" id="{D6D3E14A-BA76-964E-8BE3-0ACC9C61EDDA}"/>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0" name="Freeform: Shape 131">
              <a:extLst>
                <a:ext uri="{FF2B5EF4-FFF2-40B4-BE49-F238E27FC236}">
                  <a16:creationId xmlns:a16="http://schemas.microsoft.com/office/drawing/2014/main" id="{8C7F577A-4144-7A41-84A7-CACE0A4CA0CB}"/>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1" name="Freeform: Shape 132">
              <a:extLst>
                <a:ext uri="{FF2B5EF4-FFF2-40B4-BE49-F238E27FC236}">
                  <a16:creationId xmlns:a16="http://schemas.microsoft.com/office/drawing/2014/main" id="{9F6AC275-F31B-FE4A-82C9-59416052AFFF}"/>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 name="Freeform: Shape 133">
              <a:extLst>
                <a:ext uri="{FF2B5EF4-FFF2-40B4-BE49-F238E27FC236}">
                  <a16:creationId xmlns:a16="http://schemas.microsoft.com/office/drawing/2014/main" id="{554A3A43-42C4-DE48-84EF-0E2D8464E582}"/>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grpSp>
      <p:sp>
        <p:nvSpPr>
          <p:cNvPr id="23" name="Rectangle 22">
            <a:extLst>
              <a:ext uri="{FF2B5EF4-FFF2-40B4-BE49-F238E27FC236}">
                <a16:creationId xmlns:a16="http://schemas.microsoft.com/office/drawing/2014/main" id="{7D059751-789E-D04B-9568-BAA759EC8477}"/>
              </a:ext>
            </a:extLst>
          </p:cNvPr>
          <p:cNvSpPr/>
          <p:nvPr/>
        </p:nvSpPr>
        <p:spPr>
          <a:xfrm>
            <a:off x="323851" y="1514426"/>
            <a:ext cx="3432227" cy="5356221"/>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err="1">
              <a:solidFill>
                <a:srgbClr val="FFFFFF"/>
              </a:solidFill>
              <a:latin typeface="Amazon Ember"/>
            </a:endParaRPr>
          </a:p>
        </p:txBody>
      </p:sp>
      <p:cxnSp>
        <p:nvCxnSpPr>
          <p:cNvPr id="24" name="Straight Connector 23">
            <a:extLst>
              <a:ext uri="{FF2B5EF4-FFF2-40B4-BE49-F238E27FC236}">
                <a16:creationId xmlns:a16="http://schemas.microsoft.com/office/drawing/2014/main" id="{6F2E1C12-F3C9-3D47-9A49-5011C643B4ED}"/>
              </a:ext>
            </a:extLst>
          </p:cNvPr>
          <p:cNvCxnSpPr/>
          <p:nvPr/>
        </p:nvCxnSpPr>
        <p:spPr>
          <a:xfrm>
            <a:off x="1705104" y="445883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Rectangle 24">
            <a:extLst>
              <a:ext uri="{FF2B5EF4-FFF2-40B4-BE49-F238E27FC236}">
                <a16:creationId xmlns:a16="http://schemas.microsoft.com/office/drawing/2014/main" id="{A6052D19-00C0-9E40-855E-B2098E5BFF73}"/>
              </a:ext>
            </a:extLst>
          </p:cNvPr>
          <p:cNvSpPr/>
          <p:nvPr/>
        </p:nvSpPr>
        <p:spPr bwMode="auto">
          <a:xfrm>
            <a:off x="325465" y="4794477"/>
            <a:ext cx="3429000" cy="1034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400" b="1" dirty="0">
                <a:solidFill>
                  <a:srgbClr val="FFCC00"/>
                </a:solidFill>
                <a:latin typeface="Amazon Ember"/>
                <a:ea typeface="Segoe UI" pitchFamily="34" charset="0"/>
                <a:cs typeface="Segoe UI" pitchFamily="34" charset="0"/>
              </a:rPr>
              <a:t>DISCOVERY</a:t>
            </a:r>
          </a:p>
          <a:p>
            <a:pPr algn="ctr" defTabSz="932472" fontAlgn="base">
              <a:spcBef>
                <a:spcPct val="0"/>
              </a:spcBef>
              <a:spcAft>
                <a:spcPct val="0"/>
              </a:spcAft>
              <a:defRPr/>
            </a:pPr>
            <a:r>
              <a:rPr lang="en-US" sz="2400" dirty="0">
                <a:solidFill>
                  <a:srgbClr val="FFCC00"/>
                </a:solidFill>
                <a:latin typeface="Amazon Ember"/>
                <a:ea typeface="Segoe UI" pitchFamily="34" charset="0"/>
                <a:cs typeface="Segoe UI" pitchFamily="34" charset="0"/>
              </a:rPr>
              <a:t>Cross-functional workshops</a:t>
            </a:r>
          </a:p>
        </p:txBody>
      </p:sp>
      <p:grpSp>
        <p:nvGrpSpPr>
          <p:cNvPr id="26" name="Group 25">
            <a:extLst>
              <a:ext uri="{FF2B5EF4-FFF2-40B4-BE49-F238E27FC236}">
                <a16:creationId xmlns:a16="http://schemas.microsoft.com/office/drawing/2014/main" id="{50C2E104-417D-C64E-8EE3-4C02E19F346A}"/>
              </a:ext>
            </a:extLst>
          </p:cNvPr>
          <p:cNvGrpSpPr>
            <a:grpSpLocks noChangeAspect="1"/>
          </p:cNvGrpSpPr>
          <p:nvPr/>
        </p:nvGrpSpPr>
        <p:grpSpPr>
          <a:xfrm>
            <a:off x="1368616" y="2655182"/>
            <a:ext cx="1342698" cy="1371600"/>
            <a:chOff x="5171257" y="6039825"/>
            <a:chExt cx="418719" cy="427731"/>
          </a:xfrm>
        </p:grpSpPr>
        <p:sp>
          <p:nvSpPr>
            <p:cNvPr id="27" name="Freeform: Shape 135">
              <a:extLst>
                <a:ext uri="{FF2B5EF4-FFF2-40B4-BE49-F238E27FC236}">
                  <a16:creationId xmlns:a16="http://schemas.microsoft.com/office/drawing/2014/main" id="{1E2030FD-82F1-B54A-A71A-DFA86F9529B6}"/>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8" name="Freeform: Shape 136">
              <a:extLst>
                <a:ext uri="{FF2B5EF4-FFF2-40B4-BE49-F238E27FC236}">
                  <a16:creationId xmlns:a16="http://schemas.microsoft.com/office/drawing/2014/main" id="{6481C713-7FDF-454C-A5A5-69A349DCB58A}"/>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29" name="Freeform: Shape 137">
              <a:extLst>
                <a:ext uri="{FF2B5EF4-FFF2-40B4-BE49-F238E27FC236}">
                  <a16:creationId xmlns:a16="http://schemas.microsoft.com/office/drawing/2014/main" id="{B586E5C1-0170-FF45-A39F-03F2BCC1E8F8}"/>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30" name="Freeform: Shape 138">
              <a:extLst>
                <a:ext uri="{FF2B5EF4-FFF2-40B4-BE49-F238E27FC236}">
                  <a16:creationId xmlns:a16="http://schemas.microsoft.com/office/drawing/2014/main" id="{23C4626A-B008-C149-8F44-747CAA579347}"/>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1" name="Freeform: Shape 139">
              <a:extLst>
                <a:ext uri="{FF2B5EF4-FFF2-40B4-BE49-F238E27FC236}">
                  <a16:creationId xmlns:a16="http://schemas.microsoft.com/office/drawing/2014/main" id="{57B6FF35-F179-2A4F-A11A-3DCA4E807239}"/>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32" name="Freeform: Shape 140">
              <a:extLst>
                <a:ext uri="{FF2B5EF4-FFF2-40B4-BE49-F238E27FC236}">
                  <a16:creationId xmlns:a16="http://schemas.microsoft.com/office/drawing/2014/main" id="{574C0AA5-E7EE-E043-ACC6-10B1392900EA}"/>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3" name="Freeform: Shape 141">
              <a:extLst>
                <a:ext uri="{FF2B5EF4-FFF2-40B4-BE49-F238E27FC236}">
                  <a16:creationId xmlns:a16="http://schemas.microsoft.com/office/drawing/2014/main" id="{4AC422C3-006F-8846-B312-40119AAB6CBE}"/>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4" name="Freeform: Shape 142">
              <a:extLst>
                <a:ext uri="{FF2B5EF4-FFF2-40B4-BE49-F238E27FC236}">
                  <a16:creationId xmlns:a16="http://schemas.microsoft.com/office/drawing/2014/main" id="{D8A88A31-0BAA-D247-9F8E-E5960DA41258}"/>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5" name="Freeform: Shape 143">
              <a:extLst>
                <a:ext uri="{FF2B5EF4-FFF2-40B4-BE49-F238E27FC236}">
                  <a16:creationId xmlns:a16="http://schemas.microsoft.com/office/drawing/2014/main" id="{77C69BD2-CEC7-4048-84E1-7E1D4C488DFF}"/>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6" name="Freeform: Shape 144">
              <a:extLst>
                <a:ext uri="{FF2B5EF4-FFF2-40B4-BE49-F238E27FC236}">
                  <a16:creationId xmlns:a16="http://schemas.microsoft.com/office/drawing/2014/main" id="{46642547-724A-DB46-A1BA-A185F3B35798}"/>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7" name="Freeform: Shape 145">
              <a:extLst>
                <a:ext uri="{FF2B5EF4-FFF2-40B4-BE49-F238E27FC236}">
                  <a16:creationId xmlns:a16="http://schemas.microsoft.com/office/drawing/2014/main" id="{E60866CA-3079-4048-9201-FD6675449557}"/>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8" name="Freeform: Shape 146">
              <a:extLst>
                <a:ext uri="{FF2B5EF4-FFF2-40B4-BE49-F238E27FC236}">
                  <a16:creationId xmlns:a16="http://schemas.microsoft.com/office/drawing/2014/main" id="{505960C8-22D7-8847-8C39-160CDE7E71F1}"/>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9" name="Freeform: Shape 147">
              <a:extLst>
                <a:ext uri="{FF2B5EF4-FFF2-40B4-BE49-F238E27FC236}">
                  <a16:creationId xmlns:a16="http://schemas.microsoft.com/office/drawing/2014/main" id="{DF412DD8-FE06-F74C-9C80-5F6A87F36643}"/>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0" name="Freeform: Shape 148">
              <a:extLst>
                <a:ext uri="{FF2B5EF4-FFF2-40B4-BE49-F238E27FC236}">
                  <a16:creationId xmlns:a16="http://schemas.microsoft.com/office/drawing/2014/main" id="{7073BBF4-6A76-6A4E-84E0-CBE14252CDFC}"/>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1" name="Freeform: Shape 149">
              <a:extLst>
                <a:ext uri="{FF2B5EF4-FFF2-40B4-BE49-F238E27FC236}">
                  <a16:creationId xmlns:a16="http://schemas.microsoft.com/office/drawing/2014/main" id="{3021A21A-64AB-E140-8872-1E7A3F1FD76A}"/>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2" name="Freeform: Shape 150">
              <a:extLst>
                <a:ext uri="{FF2B5EF4-FFF2-40B4-BE49-F238E27FC236}">
                  <a16:creationId xmlns:a16="http://schemas.microsoft.com/office/drawing/2014/main" id="{2AD4F15B-893C-5044-9CB5-AE72880BE9E1}"/>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3" name="Freeform: Shape 151">
              <a:extLst>
                <a:ext uri="{FF2B5EF4-FFF2-40B4-BE49-F238E27FC236}">
                  <a16:creationId xmlns:a16="http://schemas.microsoft.com/office/drawing/2014/main" id="{D23BC433-242E-2F40-8C5E-CF627743F154}"/>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4" name="Freeform: Shape 152">
              <a:extLst>
                <a:ext uri="{FF2B5EF4-FFF2-40B4-BE49-F238E27FC236}">
                  <a16:creationId xmlns:a16="http://schemas.microsoft.com/office/drawing/2014/main" id="{B0CFF05E-522F-1345-8311-423B097E072D}"/>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5" name="Freeform: Shape 153">
              <a:extLst>
                <a:ext uri="{FF2B5EF4-FFF2-40B4-BE49-F238E27FC236}">
                  <a16:creationId xmlns:a16="http://schemas.microsoft.com/office/drawing/2014/main" id="{28496A4D-8FA9-B545-BEFB-BFAF2D95F48A}"/>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6" name="Freeform: Shape 154">
              <a:extLst>
                <a:ext uri="{FF2B5EF4-FFF2-40B4-BE49-F238E27FC236}">
                  <a16:creationId xmlns:a16="http://schemas.microsoft.com/office/drawing/2014/main" id="{D9A6CF33-3645-354D-9E2E-8771A2D1078E}"/>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7" name="Freeform: Shape 155">
              <a:extLst>
                <a:ext uri="{FF2B5EF4-FFF2-40B4-BE49-F238E27FC236}">
                  <a16:creationId xmlns:a16="http://schemas.microsoft.com/office/drawing/2014/main" id="{5EDFFCB3-CAEB-6540-9505-F2AE98A9A157}"/>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48" name="Freeform: Shape 156">
              <a:extLst>
                <a:ext uri="{FF2B5EF4-FFF2-40B4-BE49-F238E27FC236}">
                  <a16:creationId xmlns:a16="http://schemas.microsoft.com/office/drawing/2014/main" id="{DDEB74F7-537A-6B41-AB90-A92D9C27E654}"/>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1"/>
              </a:solidFill>
              <a:prstDash val="solid"/>
              <a:miter/>
            </a:ln>
          </p:spPr>
          <p:txBody>
            <a:bodyPr rtlCol="0" anchor="ctr"/>
            <a:lstStyle/>
            <a:p>
              <a:pPr>
                <a:defRPr/>
              </a:pPr>
              <a:endParaRPr lang="en-US" sz="1800">
                <a:solidFill>
                  <a:srgbClr val="FFFFFF"/>
                </a:solidFill>
                <a:latin typeface="Amazon Ember"/>
              </a:endParaRPr>
            </a:p>
          </p:txBody>
        </p:sp>
      </p:grpSp>
      <p:grpSp>
        <p:nvGrpSpPr>
          <p:cNvPr id="49" name="Group 48">
            <a:extLst>
              <a:ext uri="{FF2B5EF4-FFF2-40B4-BE49-F238E27FC236}">
                <a16:creationId xmlns:a16="http://schemas.microsoft.com/office/drawing/2014/main" id="{259D6903-CB2E-0841-93D2-523601E20A38}"/>
              </a:ext>
            </a:extLst>
          </p:cNvPr>
          <p:cNvGrpSpPr/>
          <p:nvPr/>
        </p:nvGrpSpPr>
        <p:grpSpPr>
          <a:xfrm>
            <a:off x="7339567" y="1514426"/>
            <a:ext cx="3432227" cy="5356221"/>
            <a:chOff x="10866330" y="1447805"/>
            <a:chExt cx="3432227" cy="5356220"/>
          </a:xfrm>
        </p:grpSpPr>
        <p:sp>
          <p:nvSpPr>
            <p:cNvPr id="50" name="Rectangle 49">
              <a:extLst>
                <a:ext uri="{FF2B5EF4-FFF2-40B4-BE49-F238E27FC236}">
                  <a16:creationId xmlns:a16="http://schemas.microsoft.com/office/drawing/2014/main" id="{105EEDD9-A9B6-E544-B64D-77ED06E8AB41}"/>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err="1">
                <a:solidFill>
                  <a:srgbClr val="FFFFFF"/>
                </a:solidFill>
                <a:latin typeface="Amazon Ember"/>
              </a:endParaRPr>
            </a:p>
          </p:txBody>
        </p:sp>
        <p:sp>
          <p:nvSpPr>
            <p:cNvPr id="51" name="Rectangle 50">
              <a:extLst>
                <a:ext uri="{FF2B5EF4-FFF2-40B4-BE49-F238E27FC236}">
                  <a16:creationId xmlns:a16="http://schemas.microsoft.com/office/drawing/2014/main" id="{962EB645-FB95-B149-8C8D-8BF288E9732E}"/>
                </a:ext>
              </a:extLst>
            </p:cNvPr>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2400" b="1" dirty="0">
                  <a:solidFill>
                    <a:srgbClr val="FFCC00"/>
                  </a:solidFill>
                  <a:latin typeface="Amazon Ember"/>
                  <a:ea typeface="Segoe UI" pitchFamily="34" charset="0"/>
                  <a:cs typeface="Segoe UI" pitchFamily="34" charset="0"/>
                </a:rPr>
                <a:t>DEVELOPMENT</a:t>
              </a:r>
            </a:p>
            <a:p>
              <a:pPr algn="ctr" defTabSz="932472" fontAlgn="base">
                <a:spcBef>
                  <a:spcPct val="0"/>
                </a:spcBef>
                <a:spcAft>
                  <a:spcPct val="0"/>
                </a:spcAft>
                <a:defRPr/>
              </a:pPr>
              <a:r>
                <a:rPr lang="en-US" sz="2400" dirty="0">
                  <a:solidFill>
                    <a:srgbClr val="FFCC00"/>
                  </a:solidFill>
                  <a:latin typeface="Amazon Ember"/>
                  <a:ea typeface="Segoe UI" pitchFamily="34" charset="0"/>
                  <a:cs typeface="Segoe UI" pitchFamily="34" charset="0"/>
                </a:rPr>
                <a:t>ML Solutions Lab</a:t>
              </a:r>
            </a:p>
          </p:txBody>
        </p:sp>
        <p:grpSp>
          <p:nvGrpSpPr>
            <p:cNvPr id="52" name="Group 51">
              <a:extLst>
                <a:ext uri="{FF2B5EF4-FFF2-40B4-BE49-F238E27FC236}">
                  <a16:creationId xmlns:a16="http://schemas.microsoft.com/office/drawing/2014/main" id="{71FE33A3-960E-6940-9E5D-3D5D5DAE8A40}"/>
                </a:ext>
              </a:extLst>
            </p:cNvPr>
            <p:cNvGrpSpPr>
              <a:grpSpLocks noChangeAspect="1"/>
            </p:cNvGrpSpPr>
            <p:nvPr/>
          </p:nvGrpSpPr>
          <p:grpSpPr>
            <a:xfrm>
              <a:off x="12128619" y="2448613"/>
              <a:ext cx="907648" cy="1645920"/>
              <a:chOff x="12010336" y="6126916"/>
              <a:chExt cx="253935" cy="460483"/>
            </a:xfrm>
          </p:grpSpPr>
          <p:sp>
            <p:nvSpPr>
              <p:cNvPr id="54" name="Freeform: Shape 106">
                <a:extLst>
                  <a:ext uri="{FF2B5EF4-FFF2-40B4-BE49-F238E27FC236}">
                    <a16:creationId xmlns:a16="http://schemas.microsoft.com/office/drawing/2014/main" id="{1656D82E-70BF-2C49-8F5E-98160564D3B5}"/>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a:defRPr/>
                </a:pPr>
                <a:endParaRPr lang="en-US" sz="1800">
                  <a:solidFill>
                    <a:srgbClr val="FFFFFF"/>
                  </a:solidFill>
                  <a:latin typeface="Amazon Ember"/>
                </a:endParaRPr>
              </a:p>
            </p:txBody>
          </p:sp>
          <p:sp>
            <p:nvSpPr>
              <p:cNvPr id="55" name="Freeform: Shape 107">
                <a:extLst>
                  <a:ext uri="{FF2B5EF4-FFF2-40B4-BE49-F238E27FC236}">
                    <a16:creationId xmlns:a16="http://schemas.microsoft.com/office/drawing/2014/main" id="{11B30536-F9EE-0B41-8466-5A8BB1C6C89A}"/>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56" name="Freeform: Shape 108">
                <a:extLst>
                  <a:ext uri="{FF2B5EF4-FFF2-40B4-BE49-F238E27FC236}">
                    <a16:creationId xmlns:a16="http://schemas.microsoft.com/office/drawing/2014/main" id="{E77060A8-8887-D24A-8069-B2230F0510F0}"/>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57" name="Freeform: Shape 109">
                <a:extLst>
                  <a:ext uri="{FF2B5EF4-FFF2-40B4-BE49-F238E27FC236}">
                    <a16:creationId xmlns:a16="http://schemas.microsoft.com/office/drawing/2014/main" id="{DAB51D98-5AE6-EB4E-A18B-77C6EDB5A6D7}"/>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58" name="Freeform: Shape 110">
                <a:extLst>
                  <a:ext uri="{FF2B5EF4-FFF2-40B4-BE49-F238E27FC236}">
                    <a16:creationId xmlns:a16="http://schemas.microsoft.com/office/drawing/2014/main" id="{4F95ADB8-5634-7A47-8E06-0B260475532A}"/>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59" name="Freeform: Shape 111">
                <a:extLst>
                  <a:ext uri="{FF2B5EF4-FFF2-40B4-BE49-F238E27FC236}">
                    <a16:creationId xmlns:a16="http://schemas.microsoft.com/office/drawing/2014/main" id="{8257717E-02E8-D74E-9B95-86A4C279965E}"/>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112">
                <a:extLst>
                  <a:ext uri="{FF2B5EF4-FFF2-40B4-BE49-F238E27FC236}">
                    <a16:creationId xmlns:a16="http://schemas.microsoft.com/office/drawing/2014/main" id="{AC621134-F392-D145-AD29-88AA23F852A7}"/>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1" name="Freeform: Shape 113">
                <a:extLst>
                  <a:ext uri="{FF2B5EF4-FFF2-40B4-BE49-F238E27FC236}">
                    <a16:creationId xmlns:a16="http://schemas.microsoft.com/office/drawing/2014/main" id="{61B4C328-2BE6-324C-B2C5-61A9E51D62DB}"/>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114">
                <a:extLst>
                  <a:ext uri="{FF2B5EF4-FFF2-40B4-BE49-F238E27FC236}">
                    <a16:creationId xmlns:a16="http://schemas.microsoft.com/office/drawing/2014/main" id="{1871C9E5-9FE6-C547-9EFF-CCADF0EE9E47}"/>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3" name="Freeform: Shape 115">
                <a:extLst>
                  <a:ext uri="{FF2B5EF4-FFF2-40B4-BE49-F238E27FC236}">
                    <a16:creationId xmlns:a16="http://schemas.microsoft.com/office/drawing/2014/main" id="{E5A099CB-0D6E-2F49-8E71-6260E86B2EA9}"/>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64" name="Freeform: Shape 116">
                <a:extLst>
                  <a:ext uri="{FF2B5EF4-FFF2-40B4-BE49-F238E27FC236}">
                    <a16:creationId xmlns:a16="http://schemas.microsoft.com/office/drawing/2014/main" id="{283BE2C4-B862-D248-8E03-34F4145948BA}"/>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5" name="Freeform: Shape 117">
                <a:extLst>
                  <a:ext uri="{FF2B5EF4-FFF2-40B4-BE49-F238E27FC236}">
                    <a16:creationId xmlns:a16="http://schemas.microsoft.com/office/drawing/2014/main" id="{E73C0A9B-DF2A-1042-98C0-BFCB5953A8C8}"/>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6" name="Freeform: Shape 118">
                <a:extLst>
                  <a:ext uri="{FF2B5EF4-FFF2-40B4-BE49-F238E27FC236}">
                    <a16:creationId xmlns:a16="http://schemas.microsoft.com/office/drawing/2014/main" id="{2722A7AE-A5E3-4E45-A1B8-E2B68AF51FE4}"/>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7" name="Freeform: Shape 119">
                <a:extLst>
                  <a:ext uri="{FF2B5EF4-FFF2-40B4-BE49-F238E27FC236}">
                    <a16:creationId xmlns:a16="http://schemas.microsoft.com/office/drawing/2014/main" id="{7789E005-E1EA-8B4D-8010-4A5302083C5C}"/>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68" name="Freeform: Shape 120">
                <a:extLst>
                  <a:ext uri="{FF2B5EF4-FFF2-40B4-BE49-F238E27FC236}">
                    <a16:creationId xmlns:a16="http://schemas.microsoft.com/office/drawing/2014/main" id="{45D01353-D2C7-404F-86D9-86F4267C8DDA}"/>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9" name="Freeform: Shape 121">
                <a:extLst>
                  <a:ext uri="{FF2B5EF4-FFF2-40B4-BE49-F238E27FC236}">
                    <a16:creationId xmlns:a16="http://schemas.microsoft.com/office/drawing/2014/main" id="{009774F1-F648-9941-9EBC-8C0D89B17BA8}"/>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1"/>
                </a:solidFill>
                <a:prstDash val="solid"/>
                <a:round/>
              </a:ln>
            </p:spPr>
            <p:txBody>
              <a:bodyPr rtlCol="0" anchor="ctr"/>
              <a:lstStyle/>
              <a:p>
                <a:pPr>
                  <a:defRPr/>
                </a:pPr>
                <a:endParaRPr lang="en-US" sz="1800">
                  <a:solidFill>
                    <a:srgbClr val="FFFFFF"/>
                  </a:solidFill>
                  <a:latin typeface="Amazon Ember"/>
                </a:endParaRPr>
              </a:p>
            </p:txBody>
          </p:sp>
          <p:sp>
            <p:nvSpPr>
              <p:cNvPr id="70" name="Freeform: Shape 122">
                <a:extLst>
                  <a:ext uri="{FF2B5EF4-FFF2-40B4-BE49-F238E27FC236}">
                    <a16:creationId xmlns:a16="http://schemas.microsoft.com/office/drawing/2014/main" id="{3D3FF9FD-EEB0-7642-A468-6F650B62B7E9}"/>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1" name="Freeform: Shape 123">
                <a:extLst>
                  <a:ext uri="{FF2B5EF4-FFF2-40B4-BE49-F238E27FC236}">
                    <a16:creationId xmlns:a16="http://schemas.microsoft.com/office/drawing/2014/main" id="{66CED96D-C11B-4749-929B-3926DC47A4D2}"/>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grpSp>
        <p:cxnSp>
          <p:nvCxnSpPr>
            <p:cNvPr id="53" name="Straight Connector 52">
              <a:extLst>
                <a:ext uri="{FF2B5EF4-FFF2-40B4-BE49-F238E27FC236}">
                  <a16:creationId xmlns:a16="http://schemas.microsoft.com/office/drawing/2014/main" id="{D266DDD5-0093-2F4C-BAFE-39E39B2332A7}"/>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72" name="Straight Connector 71">
            <a:extLst>
              <a:ext uri="{FF2B5EF4-FFF2-40B4-BE49-F238E27FC236}">
                <a16:creationId xmlns:a16="http://schemas.microsoft.com/office/drawing/2014/main" id="{FEEF127E-C988-C44F-B3AC-B8E0B263DC98}"/>
              </a:ext>
            </a:extLst>
          </p:cNvPr>
          <p:cNvCxnSpPr/>
          <p:nvPr/>
        </p:nvCxnSpPr>
        <p:spPr>
          <a:xfrm>
            <a:off x="6119392" y="1060958"/>
            <a:ext cx="14264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548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Tree>
    <p:extLst>
      <p:ext uri="{BB962C8B-B14F-4D97-AF65-F5344CB8AC3E}">
        <p14:creationId xmlns:p14="http://schemas.microsoft.com/office/powerpoint/2010/main" val="29488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 name="Title 3">
            <a:extLst>
              <a:ext uri="{FF2B5EF4-FFF2-40B4-BE49-F238E27FC236}">
                <a16:creationId xmlns:a16="http://schemas.microsoft.com/office/drawing/2014/main" id="{5E65B4C1-DAA4-F946-9AA2-1474359C95DD}"/>
              </a:ext>
            </a:extLst>
          </p:cNvPr>
          <p:cNvSpPr txBox="1">
            <a:spLocks/>
          </p:cNvSpPr>
          <p:nvPr/>
        </p:nvSpPr>
        <p:spPr>
          <a:xfrm>
            <a:off x="1614518" y="180486"/>
            <a:ext cx="10758819" cy="1106278"/>
          </a:xfrm>
          <a:prstGeom prst="rect">
            <a:avLst/>
          </a:prstGeom>
        </p:spPr>
        <p:txBody>
          <a:bodyPr vert="horz" lIns="182880" tIns="146304" rIns="182880" bIns="146304"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ctr" defTabSz="685720" rtl="0" eaLnBrk="1" fontAlgn="auto" latinLnBrk="0" hangingPunct="1">
              <a:lnSpc>
                <a:spcPct val="90000"/>
              </a:lnSpc>
              <a:spcBef>
                <a:spcPts val="0"/>
              </a:spcBef>
              <a:spcAft>
                <a:spcPts val="1125"/>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mazon Ember"/>
                <a:ea typeface="+mj-ea"/>
                <a:cs typeface="Amazon Ember Regular" charset="0"/>
              </a:rPr>
              <a:t>The AWS ML Stack</a:t>
            </a: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b="0" i="0" u="none" strike="noStrike" kern="1200" cap="none" spc="0" normalizeH="0" baseline="0" noProof="0" dirty="0">
                <a:ln>
                  <a:noFill/>
                </a:ln>
                <a:solidFill>
                  <a:srgbClr val="F0F0F0"/>
                </a:solidFill>
                <a:effectLst/>
                <a:uLnTx/>
                <a:uFillTx/>
                <a:latin typeface="Amazon Ember"/>
                <a:ea typeface="+mj-ea"/>
                <a:cs typeface="Amazon Ember Regular" charset="0"/>
              </a:rPr>
              <a:t>Broadest and most complete set of Machine Learning capabilities</a:t>
            </a:r>
            <a:endParaRPr kumimoji="0" lang="en-US" b="0" i="0" u="none" strike="noStrike" kern="1200" cap="none" spc="0" normalizeH="0" baseline="0" noProof="0" dirty="0">
              <a:ln>
                <a:noFill/>
              </a:ln>
              <a:solidFill>
                <a:srgbClr val="FFFFFF"/>
              </a:solidFill>
              <a:effectLst/>
              <a:uLnTx/>
              <a:uFillTx/>
              <a:latin typeface="Amazon Ember"/>
              <a:ea typeface="+mj-ea"/>
              <a:cs typeface="Amazon Ember Regular" charset="0"/>
            </a:endParaRPr>
          </a:p>
        </p:txBody>
      </p:sp>
      <p:cxnSp>
        <p:nvCxnSpPr>
          <p:cNvPr id="273" name="Straight Connector 272">
            <a:extLst>
              <a:ext uri="{FF2B5EF4-FFF2-40B4-BE49-F238E27FC236}">
                <a16:creationId xmlns:a16="http://schemas.microsoft.com/office/drawing/2014/main" id="{F211EE8B-64C5-534A-8C94-2B5ACA1302C4}"/>
              </a:ext>
            </a:extLst>
          </p:cNvPr>
          <p:cNvCxnSpPr>
            <a:cxnSpLocks/>
          </p:cNvCxnSpPr>
          <p:nvPr/>
        </p:nvCxnSpPr>
        <p:spPr>
          <a:xfrm>
            <a:off x="6563998" y="837797"/>
            <a:ext cx="913244" cy="0"/>
          </a:xfrm>
          <a:prstGeom prst="line">
            <a:avLst/>
          </a:prstGeom>
          <a:noFill/>
          <a:ln w="38100" cap="flat" cmpd="sng" algn="ctr">
            <a:solidFill>
              <a:srgbClr val="FFCC00"/>
            </a:solidFill>
            <a:prstDash val="solid"/>
            <a:tailEnd type="none"/>
          </a:ln>
          <a:effectLst/>
        </p:spPr>
      </p:cxnSp>
      <p:sp>
        <p:nvSpPr>
          <p:cNvPr id="532" name="Rectangle 531">
            <a:extLst>
              <a:ext uri="{FF2B5EF4-FFF2-40B4-BE49-F238E27FC236}">
                <a16:creationId xmlns:a16="http://schemas.microsoft.com/office/drawing/2014/main" id="{E1F89453-8553-B440-81E9-5905172E3BC6}"/>
              </a:ext>
            </a:extLst>
          </p:cNvPr>
          <p:cNvSpPr/>
          <p:nvPr/>
        </p:nvSpPr>
        <p:spPr>
          <a:xfrm>
            <a:off x="0" y="4204942"/>
            <a:ext cx="14630400" cy="1206208"/>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502">
              <a:defRPr/>
            </a:pPr>
            <a:endParaRPr lang="en-US" dirty="0" err="1">
              <a:solidFill>
                <a:srgbClr val="FFFFFF"/>
              </a:solidFill>
              <a:latin typeface="Amazon Ember"/>
            </a:endParaRPr>
          </a:p>
        </p:txBody>
      </p:sp>
      <p:graphicFrame>
        <p:nvGraphicFramePr>
          <p:cNvPr id="533" name="Table 532">
            <a:extLst>
              <a:ext uri="{FF2B5EF4-FFF2-40B4-BE49-F238E27FC236}">
                <a16:creationId xmlns:a16="http://schemas.microsoft.com/office/drawing/2014/main" id="{BECA352C-80E5-E548-952D-BFFEFF08D6A6}"/>
              </a:ext>
            </a:extLst>
          </p:cNvPr>
          <p:cNvGraphicFramePr>
            <a:graphicFrameLocks noGrp="1"/>
          </p:cNvGraphicFramePr>
          <p:nvPr/>
        </p:nvGraphicFramePr>
        <p:xfrm>
          <a:off x="0" y="6151989"/>
          <a:ext cx="14630401" cy="1241399"/>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3">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241399">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534" name="Group 533">
            <a:extLst>
              <a:ext uri="{FF2B5EF4-FFF2-40B4-BE49-F238E27FC236}">
                <a16:creationId xmlns:a16="http://schemas.microsoft.com/office/drawing/2014/main" id="{14CACBE5-DFC8-2943-8E60-3F7B9F132F6B}"/>
              </a:ext>
            </a:extLst>
          </p:cNvPr>
          <p:cNvGrpSpPr/>
          <p:nvPr/>
        </p:nvGrpSpPr>
        <p:grpSpPr>
          <a:xfrm>
            <a:off x="910092" y="6374714"/>
            <a:ext cx="2595272" cy="731932"/>
            <a:chOff x="949109" y="6685460"/>
            <a:chExt cx="2595272" cy="731932"/>
          </a:xfrm>
        </p:grpSpPr>
        <p:pic>
          <p:nvPicPr>
            <p:cNvPr id="535" name="Picture 25" descr="Picture 25">
              <a:extLst>
                <a:ext uri="{FF2B5EF4-FFF2-40B4-BE49-F238E27FC236}">
                  <a16:creationId xmlns:a16="http://schemas.microsoft.com/office/drawing/2014/main" id="{5FCB7394-C53F-2846-8837-739630904A9A}"/>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536" name="Group 535">
              <a:extLst>
                <a:ext uri="{FF2B5EF4-FFF2-40B4-BE49-F238E27FC236}">
                  <a16:creationId xmlns:a16="http://schemas.microsoft.com/office/drawing/2014/main" id="{D2A778E5-94C3-1744-9AED-78353E76473D}"/>
                </a:ext>
              </a:extLst>
            </p:cNvPr>
            <p:cNvGrpSpPr/>
            <p:nvPr/>
          </p:nvGrpSpPr>
          <p:grpSpPr>
            <a:xfrm>
              <a:off x="949109" y="6685460"/>
              <a:ext cx="2595272" cy="328132"/>
              <a:chOff x="551138" y="6622485"/>
              <a:chExt cx="2595272" cy="328132"/>
            </a:xfrm>
          </p:grpSpPr>
          <p:pic>
            <p:nvPicPr>
              <p:cNvPr id="537" name="Picture 27" descr="Picture 27">
                <a:extLst>
                  <a:ext uri="{FF2B5EF4-FFF2-40B4-BE49-F238E27FC236}">
                    <a16:creationId xmlns:a16="http://schemas.microsoft.com/office/drawing/2014/main" id="{1F6C89C5-2193-7F48-A310-E8668F8186AD}"/>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538" name="Picture 28" descr="Picture 28">
                <a:extLst>
                  <a:ext uri="{FF2B5EF4-FFF2-40B4-BE49-F238E27FC236}">
                    <a16:creationId xmlns:a16="http://schemas.microsoft.com/office/drawing/2014/main" id="{13308A7D-2A84-4D47-B169-1041BC5818CC}"/>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graphicFrame>
        <p:nvGraphicFramePr>
          <p:cNvPr id="539" name="Table 538">
            <a:extLst>
              <a:ext uri="{FF2B5EF4-FFF2-40B4-BE49-F238E27FC236}">
                <a16:creationId xmlns:a16="http://schemas.microsoft.com/office/drawing/2014/main" id="{3DBE88C3-1430-6247-9950-5B7793E31480}"/>
              </a:ext>
            </a:extLst>
          </p:cNvPr>
          <p:cNvGraphicFramePr>
            <a:graphicFrameLocks noGrp="1"/>
          </p:cNvGraphicFramePr>
          <p:nvPr/>
        </p:nvGraphicFramePr>
        <p:xfrm>
          <a:off x="1" y="2028767"/>
          <a:ext cx="14636532" cy="1517285"/>
        </p:xfrm>
        <a:graphic>
          <a:graphicData uri="http://schemas.openxmlformats.org/drawingml/2006/table">
            <a:tbl>
              <a:tblPr firstRow="1" bandRow="1"/>
              <a:tblGrid>
                <a:gridCol w="472234">
                  <a:extLst>
                    <a:ext uri="{9D8B030D-6E8A-4147-A177-3AD203B41FA5}">
                      <a16:colId xmlns:a16="http://schemas.microsoft.com/office/drawing/2014/main" val="2519425615"/>
                    </a:ext>
                  </a:extLst>
                </a:gridCol>
                <a:gridCol w="966042">
                  <a:extLst>
                    <a:ext uri="{9D8B030D-6E8A-4147-A177-3AD203B41FA5}">
                      <a16:colId xmlns:a16="http://schemas.microsoft.com/office/drawing/2014/main" val="4215032727"/>
                    </a:ext>
                  </a:extLst>
                </a:gridCol>
                <a:gridCol w="1638301">
                  <a:extLst>
                    <a:ext uri="{9D8B030D-6E8A-4147-A177-3AD203B41FA5}">
                      <a16:colId xmlns:a16="http://schemas.microsoft.com/office/drawing/2014/main" val="1642889460"/>
                    </a:ext>
                  </a:extLst>
                </a:gridCol>
                <a:gridCol w="2657476">
                  <a:extLst>
                    <a:ext uri="{9D8B030D-6E8A-4147-A177-3AD203B41FA5}">
                      <a16:colId xmlns:a16="http://schemas.microsoft.com/office/drawing/2014/main" val="976546228"/>
                    </a:ext>
                  </a:extLst>
                </a:gridCol>
                <a:gridCol w="1093470">
                  <a:extLst>
                    <a:ext uri="{9D8B030D-6E8A-4147-A177-3AD203B41FA5}">
                      <a16:colId xmlns:a16="http://schemas.microsoft.com/office/drawing/2014/main" val="2832678360"/>
                    </a:ext>
                  </a:extLst>
                </a:gridCol>
                <a:gridCol w="1059181">
                  <a:extLst>
                    <a:ext uri="{9D8B030D-6E8A-4147-A177-3AD203B41FA5}">
                      <a16:colId xmlns:a16="http://schemas.microsoft.com/office/drawing/2014/main" val="135917464"/>
                    </a:ext>
                  </a:extLst>
                </a:gridCol>
                <a:gridCol w="1371600">
                  <a:extLst>
                    <a:ext uri="{9D8B030D-6E8A-4147-A177-3AD203B41FA5}">
                      <a16:colId xmlns:a16="http://schemas.microsoft.com/office/drawing/2014/main" val="153006425"/>
                    </a:ext>
                  </a:extLst>
                </a:gridCol>
                <a:gridCol w="1214438">
                  <a:extLst>
                    <a:ext uri="{9D8B030D-6E8A-4147-A177-3AD203B41FA5}">
                      <a16:colId xmlns:a16="http://schemas.microsoft.com/office/drawing/2014/main" val="3191234712"/>
                    </a:ext>
                  </a:extLst>
                </a:gridCol>
                <a:gridCol w="1163002">
                  <a:extLst>
                    <a:ext uri="{9D8B030D-6E8A-4147-A177-3AD203B41FA5}">
                      <a16:colId xmlns:a16="http://schemas.microsoft.com/office/drawing/2014/main" val="2527664086"/>
                    </a:ext>
                  </a:extLst>
                </a:gridCol>
                <a:gridCol w="1248412">
                  <a:extLst>
                    <a:ext uri="{9D8B030D-6E8A-4147-A177-3AD203B41FA5}">
                      <a16:colId xmlns:a16="http://schemas.microsoft.com/office/drawing/2014/main" val="2223229871"/>
                    </a:ext>
                  </a:extLst>
                </a:gridCol>
                <a:gridCol w="1419128">
                  <a:extLst>
                    <a:ext uri="{9D8B030D-6E8A-4147-A177-3AD203B41FA5}">
                      <a16:colId xmlns:a16="http://schemas.microsoft.com/office/drawing/2014/main" val="1268108364"/>
                    </a:ext>
                  </a:extLst>
                </a:gridCol>
                <a:gridCol w="333248">
                  <a:extLst>
                    <a:ext uri="{9D8B030D-6E8A-4147-A177-3AD203B41FA5}">
                      <a16:colId xmlns:a16="http://schemas.microsoft.com/office/drawing/2014/main" val="3446338730"/>
                    </a:ext>
                  </a:extLst>
                </a:gridCol>
              </a:tblGrid>
              <a:tr h="428056">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SEARCH</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FRAUD</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DEVELOPMENT</a:t>
                      </a:r>
                      <a:endParaRPr lang="en-US" sz="10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CONTACT CENTERS</a:t>
                      </a:r>
                      <a:endParaRPr lang="en-US" sz="10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89229">
                <a:tc>
                  <a:txBody>
                    <a:bodyPr/>
                    <a:lstStyle/>
                    <a:p>
                      <a:endParaRPr lang="en-US" sz="28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540" name="Graphic 3">
            <a:extLst>
              <a:ext uri="{FF2B5EF4-FFF2-40B4-BE49-F238E27FC236}">
                <a16:creationId xmlns:a16="http://schemas.microsoft.com/office/drawing/2014/main" id="{F9B4F157-A6AA-464B-9310-2793EB6E8EA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683587" y="2458225"/>
            <a:ext cx="311550" cy="321210"/>
          </a:xfrm>
          <a:prstGeom prst="rect">
            <a:avLst/>
          </a:prstGeom>
          <a:noFill/>
        </p:spPr>
      </p:pic>
      <p:pic>
        <p:nvPicPr>
          <p:cNvPr id="541" name="Graphic 16">
            <a:extLst>
              <a:ext uri="{FF2B5EF4-FFF2-40B4-BE49-F238E27FC236}">
                <a16:creationId xmlns:a16="http://schemas.microsoft.com/office/drawing/2014/main" id="{FDE8EF8C-45BA-7A43-A822-10E06A24C95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66640" y="2458224"/>
            <a:ext cx="311554" cy="321212"/>
          </a:xfrm>
          <a:prstGeom prst="rect">
            <a:avLst/>
          </a:prstGeom>
          <a:noFill/>
        </p:spPr>
      </p:pic>
      <p:pic>
        <p:nvPicPr>
          <p:cNvPr id="542" name="Graphic 46">
            <a:extLst>
              <a:ext uri="{FF2B5EF4-FFF2-40B4-BE49-F238E27FC236}">
                <a16:creationId xmlns:a16="http://schemas.microsoft.com/office/drawing/2014/main" id="{450126AD-7A24-A34D-AFC9-64411E8EE50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461985" y="2458222"/>
            <a:ext cx="311554" cy="321215"/>
          </a:xfrm>
          <a:prstGeom prst="rect">
            <a:avLst/>
          </a:prstGeom>
          <a:noFill/>
        </p:spPr>
      </p:pic>
      <p:pic>
        <p:nvPicPr>
          <p:cNvPr id="543" name="Graphic 2">
            <a:extLst>
              <a:ext uri="{FF2B5EF4-FFF2-40B4-BE49-F238E27FC236}">
                <a16:creationId xmlns:a16="http://schemas.microsoft.com/office/drawing/2014/main" id="{7149421F-E5B0-FA4C-8E81-49FCC652D3F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177462" y="2443592"/>
            <a:ext cx="339935" cy="350476"/>
          </a:xfrm>
          <a:prstGeom prst="rect">
            <a:avLst/>
          </a:prstGeom>
          <a:noFill/>
        </p:spPr>
      </p:pic>
      <p:grpSp>
        <p:nvGrpSpPr>
          <p:cNvPr id="544" name="Graphic 108">
            <a:extLst>
              <a:ext uri="{FF2B5EF4-FFF2-40B4-BE49-F238E27FC236}">
                <a16:creationId xmlns:a16="http://schemas.microsoft.com/office/drawing/2014/main" id="{11BD8E61-72AB-DC4B-AEF9-B2DD63A10AAB}"/>
              </a:ext>
            </a:extLst>
          </p:cNvPr>
          <p:cNvGrpSpPr/>
          <p:nvPr/>
        </p:nvGrpSpPr>
        <p:grpSpPr>
          <a:xfrm>
            <a:off x="9727324" y="2495761"/>
            <a:ext cx="262919" cy="246138"/>
            <a:chOff x="9432622" y="1721240"/>
            <a:chExt cx="445685" cy="417237"/>
          </a:xfrm>
          <a:solidFill>
            <a:schemeClr val="tx1"/>
          </a:solidFill>
        </p:grpSpPr>
        <p:sp>
          <p:nvSpPr>
            <p:cNvPr id="545" name="Freeform: Shape 293">
              <a:extLst>
                <a:ext uri="{FF2B5EF4-FFF2-40B4-BE49-F238E27FC236}">
                  <a16:creationId xmlns:a16="http://schemas.microsoft.com/office/drawing/2014/main" id="{EF934DA6-3CA0-2B49-BE4D-E8E879A8C7D1}"/>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6" name="Freeform: Shape 294">
              <a:extLst>
                <a:ext uri="{FF2B5EF4-FFF2-40B4-BE49-F238E27FC236}">
                  <a16:creationId xmlns:a16="http://schemas.microsoft.com/office/drawing/2014/main" id="{4362287C-1001-224F-8A17-8F2FE4364BAC}"/>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7" name="Freeform: Shape 295">
              <a:extLst>
                <a:ext uri="{FF2B5EF4-FFF2-40B4-BE49-F238E27FC236}">
                  <a16:creationId xmlns:a16="http://schemas.microsoft.com/office/drawing/2014/main" id="{FDC4F4A9-E1AC-8F42-A0EC-18445F9454A1}"/>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8" name="Freeform: Shape 296">
              <a:extLst>
                <a:ext uri="{FF2B5EF4-FFF2-40B4-BE49-F238E27FC236}">
                  <a16:creationId xmlns:a16="http://schemas.microsoft.com/office/drawing/2014/main" id="{D1A359DC-9FC0-7B41-9D9C-65ABC18432C4}"/>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9" name="Freeform: Shape 297">
              <a:extLst>
                <a:ext uri="{FF2B5EF4-FFF2-40B4-BE49-F238E27FC236}">
                  <a16:creationId xmlns:a16="http://schemas.microsoft.com/office/drawing/2014/main" id="{89612D4E-8358-CB43-A827-E543B2101566}"/>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0" name="Freeform: Shape 298">
              <a:extLst>
                <a:ext uri="{FF2B5EF4-FFF2-40B4-BE49-F238E27FC236}">
                  <a16:creationId xmlns:a16="http://schemas.microsoft.com/office/drawing/2014/main" id="{62E397BC-8185-CD47-AF2F-89C2BF17B074}"/>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1" name="Freeform: Shape 299">
              <a:extLst>
                <a:ext uri="{FF2B5EF4-FFF2-40B4-BE49-F238E27FC236}">
                  <a16:creationId xmlns:a16="http://schemas.microsoft.com/office/drawing/2014/main" id="{E5FAE488-FF68-F544-A26C-48DC972BBF33}"/>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grpSp>
      <p:grpSp>
        <p:nvGrpSpPr>
          <p:cNvPr id="552" name="Graphic 109">
            <a:extLst>
              <a:ext uri="{FF2B5EF4-FFF2-40B4-BE49-F238E27FC236}">
                <a16:creationId xmlns:a16="http://schemas.microsoft.com/office/drawing/2014/main" id="{A7A0B687-D27E-E94D-891B-CC88AF6E4E7E}"/>
              </a:ext>
            </a:extLst>
          </p:cNvPr>
          <p:cNvGrpSpPr/>
          <p:nvPr/>
        </p:nvGrpSpPr>
        <p:grpSpPr>
          <a:xfrm>
            <a:off x="8406105" y="2451351"/>
            <a:ext cx="328118" cy="334954"/>
            <a:chOff x="10466041" y="1499939"/>
            <a:chExt cx="455168" cy="464651"/>
          </a:xfrm>
          <a:solidFill>
            <a:schemeClr val="tx1"/>
          </a:solidFill>
        </p:grpSpPr>
        <p:sp>
          <p:nvSpPr>
            <p:cNvPr id="553" name="Freeform: Shape 301">
              <a:extLst>
                <a:ext uri="{FF2B5EF4-FFF2-40B4-BE49-F238E27FC236}">
                  <a16:creationId xmlns:a16="http://schemas.microsoft.com/office/drawing/2014/main" id="{F7F9A4FC-9598-E142-AC05-3713B811803A}"/>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4" name="Freeform: Shape 302">
              <a:extLst>
                <a:ext uri="{FF2B5EF4-FFF2-40B4-BE49-F238E27FC236}">
                  <a16:creationId xmlns:a16="http://schemas.microsoft.com/office/drawing/2014/main" id="{6154118A-8440-244A-85D1-75F9943FC1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5" name="Freeform: Shape 303">
              <a:extLst>
                <a:ext uri="{FF2B5EF4-FFF2-40B4-BE49-F238E27FC236}">
                  <a16:creationId xmlns:a16="http://schemas.microsoft.com/office/drawing/2014/main" id="{11865FFE-EF96-BF40-9FC0-004FE7560A5F}"/>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6" name="Freeform: Shape 304">
              <a:extLst>
                <a:ext uri="{FF2B5EF4-FFF2-40B4-BE49-F238E27FC236}">
                  <a16:creationId xmlns:a16="http://schemas.microsoft.com/office/drawing/2014/main" id="{1FFDAFC3-576E-0244-B4C6-6B8E8FC1B0D9}"/>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7" name="Freeform: Shape 305">
              <a:extLst>
                <a:ext uri="{FF2B5EF4-FFF2-40B4-BE49-F238E27FC236}">
                  <a16:creationId xmlns:a16="http://schemas.microsoft.com/office/drawing/2014/main" id="{73726BE6-1D59-8345-B61F-CFD833EDD34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8" name="Freeform: Shape 306">
              <a:extLst>
                <a:ext uri="{FF2B5EF4-FFF2-40B4-BE49-F238E27FC236}">
                  <a16:creationId xmlns:a16="http://schemas.microsoft.com/office/drawing/2014/main" id="{82FF6370-A150-4C47-89A9-019FE66688A2}"/>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9" name="Freeform: Shape 307">
              <a:extLst>
                <a:ext uri="{FF2B5EF4-FFF2-40B4-BE49-F238E27FC236}">
                  <a16:creationId xmlns:a16="http://schemas.microsoft.com/office/drawing/2014/main" id="{329BE102-FB88-6044-8940-EFC72948E99F}"/>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0" name="Freeform: Shape 308">
              <a:extLst>
                <a:ext uri="{FF2B5EF4-FFF2-40B4-BE49-F238E27FC236}">
                  <a16:creationId xmlns:a16="http://schemas.microsoft.com/office/drawing/2014/main" id="{A8768619-42EF-BC44-B7BD-691EF85553F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1" name="Freeform: Shape 309">
              <a:extLst>
                <a:ext uri="{FF2B5EF4-FFF2-40B4-BE49-F238E27FC236}">
                  <a16:creationId xmlns:a16="http://schemas.microsoft.com/office/drawing/2014/main" id="{1DB5F236-B4AB-DA4B-A832-3F57D1A6C6A1}"/>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2" name="Freeform: Shape 310">
              <a:extLst>
                <a:ext uri="{FF2B5EF4-FFF2-40B4-BE49-F238E27FC236}">
                  <a16:creationId xmlns:a16="http://schemas.microsoft.com/office/drawing/2014/main" id="{05A7037B-0678-C54A-8B8A-3EBFB77046BA}"/>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3" name="Freeform: Shape 311">
              <a:extLst>
                <a:ext uri="{FF2B5EF4-FFF2-40B4-BE49-F238E27FC236}">
                  <a16:creationId xmlns:a16="http://schemas.microsoft.com/office/drawing/2014/main" id="{1A2582C8-383C-504A-B199-EF7DDFEACAD4}"/>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graphicFrame>
        <p:nvGraphicFramePr>
          <p:cNvPr id="564" name="Table 563">
            <a:extLst>
              <a:ext uri="{FF2B5EF4-FFF2-40B4-BE49-F238E27FC236}">
                <a16:creationId xmlns:a16="http://schemas.microsoft.com/office/drawing/2014/main" id="{762DEC3A-1CD9-9941-962A-BF8A8E02825F}"/>
              </a:ext>
            </a:extLst>
          </p:cNvPr>
          <p:cNvGraphicFramePr>
            <a:graphicFrameLocks noGrp="1"/>
          </p:cNvGraphicFramePr>
          <p:nvPr/>
        </p:nvGraphicFramePr>
        <p:xfrm>
          <a:off x="2096553" y="4213913"/>
          <a:ext cx="12313019" cy="1186904"/>
        </p:xfrm>
        <a:graphic>
          <a:graphicData uri="http://schemas.openxmlformats.org/drawingml/2006/table">
            <a:tbl>
              <a:tblPr firstRow="1" bandRow="1"/>
              <a:tblGrid>
                <a:gridCol w="720940">
                  <a:extLst>
                    <a:ext uri="{9D8B030D-6E8A-4147-A177-3AD203B41FA5}">
                      <a16:colId xmlns:a16="http://schemas.microsoft.com/office/drawing/2014/main" val="3491955364"/>
                    </a:ext>
                  </a:extLst>
                </a:gridCol>
                <a:gridCol w="786379">
                  <a:extLst>
                    <a:ext uri="{9D8B030D-6E8A-4147-A177-3AD203B41FA5}">
                      <a16:colId xmlns:a16="http://schemas.microsoft.com/office/drawing/2014/main" val="762885232"/>
                    </a:ext>
                  </a:extLst>
                </a:gridCol>
                <a:gridCol w="856753">
                  <a:extLst>
                    <a:ext uri="{9D8B030D-6E8A-4147-A177-3AD203B41FA5}">
                      <a16:colId xmlns:a16="http://schemas.microsoft.com/office/drawing/2014/main" val="2281484046"/>
                    </a:ext>
                  </a:extLst>
                </a:gridCol>
                <a:gridCol w="958499">
                  <a:extLst>
                    <a:ext uri="{9D8B030D-6E8A-4147-A177-3AD203B41FA5}">
                      <a16:colId xmlns:a16="http://schemas.microsoft.com/office/drawing/2014/main" val="1807051481"/>
                    </a:ext>
                  </a:extLst>
                </a:gridCol>
                <a:gridCol w="1220663">
                  <a:extLst>
                    <a:ext uri="{9D8B030D-6E8A-4147-A177-3AD203B41FA5}">
                      <a16:colId xmlns:a16="http://schemas.microsoft.com/office/drawing/2014/main" val="2304350543"/>
                    </a:ext>
                  </a:extLst>
                </a:gridCol>
                <a:gridCol w="1316192">
                  <a:extLst>
                    <a:ext uri="{9D8B030D-6E8A-4147-A177-3AD203B41FA5}">
                      <a16:colId xmlns:a16="http://schemas.microsoft.com/office/drawing/2014/main" val="186026474"/>
                    </a:ext>
                  </a:extLst>
                </a:gridCol>
                <a:gridCol w="774856">
                  <a:extLst>
                    <a:ext uri="{9D8B030D-6E8A-4147-A177-3AD203B41FA5}">
                      <a16:colId xmlns:a16="http://schemas.microsoft.com/office/drawing/2014/main" val="1070070258"/>
                    </a:ext>
                  </a:extLst>
                </a:gridCol>
                <a:gridCol w="1263690">
                  <a:extLst>
                    <a:ext uri="{9D8B030D-6E8A-4147-A177-3AD203B41FA5}">
                      <a16:colId xmlns:a16="http://schemas.microsoft.com/office/drawing/2014/main" val="4235404810"/>
                    </a:ext>
                  </a:extLst>
                </a:gridCol>
                <a:gridCol w="1070909">
                  <a:extLst>
                    <a:ext uri="{9D8B030D-6E8A-4147-A177-3AD203B41FA5}">
                      <a16:colId xmlns:a16="http://schemas.microsoft.com/office/drawing/2014/main" val="2014946253"/>
                    </a:ext>
                  </a:extLst>
                </a:gridCol>
                <a:gridCol w="1015032">
                  <a:extLst>
                    <a:ext uri="{9D8B030D-6E8A-4147-A177-3AD203B41FA5}">
                      <a16:colId xmlns:a16="http://schemas.microsoft.com/office/drawing/2014/main" val="46210883"/>
                    </a:ext>
                  </a:extLst>
                </a:gridCol>
                <a:gridCol w="1353376">
                  <a:extLst>
                    <a:ext uri="{9D8B030D-6E8A-4147-A177-3AD203B41FA5}">
                      <a16:colId xmlns:a16="http://schemas.microsoft.com/office/drawing/2014/main" val="1495551331"/>
                    </a:ext>
                  </a:extLst>
                </a:gridCol>
                <a:gridCol w="975730">
                  <a:extLst>
                    <a:ext uri="{9D8B030D-6E8A-4147-A177-3AD203B41FA5}">
                      <a16:colId xmlns:a16="http://schemas.microsoft.com/office/drawing/2014/main" val="3677864580"/>
                    </a:ext>
                  </a:extLst>
                </a:gridCol>
              </a:tblGrid>
              <a:tr h="593452">
                <a:tc rowSpan="2">
                  <a:txBody>
                    <a:bodyPr/>
                    <a:lstStyle/>
                    <a:p>
                      <a:pPr algn="ctr"/>
                      <a:r>
                        <a:rPr lang="en-US" sz="1100" b="0" dirty="0"/>
                        <a:t>Ground Truth</a:t>
                      </a:r>
                    </a:p>
                    <a:p>
                      <a:pPr algn="ctr"/>
                      <a:endParaRPr lang="en-US" sz="11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Augmented </a:t>
                      </a:r>
                    </a:p>
                    <a:p>
                      <a:pPr algn="ctr"/>
                      <a:r>
                        <a:rPr lang="en-US" sz="1100" b="0" dirty="0"/>
                        <a:t>AI</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ML </a:t>
                      </a:r>
                    </a:p>
                    <a:p>
                      <a:pPr algn="ctr"/>
                      <a:r>
                        <a:rPr lang="en-US" sz="1100" b="0" dirty="0"/>
                        <a:t>Marketplace</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100" b="0" dirty="0"/>
                        <a:t>Neo</a:t>
                      </a:r>
                    </a:p>
                  </a:txBody>
                  <a:tcPr marL="182880" marR="0" marT="0" marB="0" anchor="ctr">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5934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Built-in</a:t>
                      </a:r>
                      <a:br>
                        <a:rPr lang="en-US" sz="1100" b="0" dirty="0"/>
                      </a:br>
                      <a:r>
                        <a:rPr lang="en-US" sz="11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a:t>
                      </a:r>
                      <a:br>
                        <a:rPr lang="en-US" sz="1100" b="0" dirty="0"/>
                      </a:br>
                      <a:r>
                        <a:rPr lang="en-US" sz="11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Debugger</a:t>
                      </a:r>
                      <a:endParaRPr lang="en-US" sz="11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a:t>
                      </a:r>
                      <a:br>
                        <a:rPr lang="en-US" sz="1100" b="0" dirty="0"/>
                      </a:br>
                      <a:r>
                        <a:rPr lang="en-US" sz="11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565" name="Table 564">
            <a:extLst>
              <a:ext uri="{FF2B5EF4-FFF2-40B4-BE49-F238E27FC236}">
                <a16:creationId xmlns:a16="http://schemas.microsoft.com/office/drawing/2014/main" id="{667CD54F-7A55-2E45-BA06-6BA8C371B2D9}"/>
              </a:ext>
            </a:extLst>
          </p:cNvPr>
          <p:cNvGraphicFramePr>
            <a:graphicFrameLocks noGrp="1"/>
          </p:cNvGraphicFramePr>
          <p:nvPr/>
        </p:nvGraphicFramePr>
        <p:xfrm>
          <a:off x="7326633" y="6540003"/>
          <a:ext cx="6765611" cy="465370"/>
        </p:xfrm>
        <a:graphic>
          <a:graphicData uri="http://schemas.openxmlformats.org/drawingml/2006/table">
            <a:tbl>
              <a:tblPr firstRow="1" bandRow="1"/>
              <a:tblGrid>
                <a:gridCol w="1741170">
                  <a:extLst>
                    <a:ext uri="{9D8B030D-6E8A-4147-A177-3AD203B41FA5}">
                      <a16:colId xmlns:a16="http://schemas.microsoft.com/office/drawing/2014/main" val="186026474"/>
                    </a:ext>
                  </a:extLst>
                </a:gridCol>
                <a:gridCol w="1335618">
                  <a:extLst>
                    <a:ext uri="{9D8B030D-6E8A-4147-A177-3AD203B41FA5}">
                      <a16:colId xmlns:a16="http://schemas.microsoft.com/office/drawing/2014/main" val="1070070258"/>
                    </a:ext>
                  </a:extLst>
                </a:gridCol>
                <a:gridCol w="1335618">
                  <a:extLst>
                    <a:ext uri="{9D8B030D-6E8A-4147-A177-3AD203B41FA5}">
                      <a16:colId xmlns:a16="http://schemas.microsoft.com/office/drawing/2014/main" val="46210883"/>
                    </a:ext>
                  </a:extLst>
                </a:gridCol>
                <a:gridCol w="1335618">
                  <a:extLst>
                    <a:ext uri="{9D8B030D-6E8A-4147-A177-3AD203B41FA5}">
                      <a16:colId xmlns:a16="http://schemas.microsoft.com/office/drawing/2014/main" val="1495551331"/>
                    </a:ext>
                  </a:extLst>
                </a:gridCol>
                <a:gridCol w="1017587">
                  <a:extLst>
                    <a:ext uri="{9D8B030D-6E8A-4147-A177-3AD203B41FA5}">
                      <a16:colId xmlns:a16="http://schemas.microsoft.com/office/drawing/2014/main" val="3677864580"/>
                    </a:ext>
                  </a:extLst>
                </a:gridCol>
              </a:tblGrid>
              <a:tr h="465370">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 Learning</a:t>
                      </a:r>
                      <a:br>
                        <a:rPr lang="en-US" sz="1300" b="0" dirty="0"/>
                      </a:br>
                      <a:r>
                        <a:rPr lang="en-US" sz="13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err="1"/>
                        <a:t>Inferentia</a:t>
                      </a:r>
                      <a:endParaRPr lang="en-US" sz="13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566" name="Group 565">
            <a:extLst>
              <a:ext uri="{FF2B5EF4-FFF2-40B4-BE49-F238E27FC236}">
                <a16:creationId xmlns:a16="http://schemas.microsoft.com/office/drawing/2014/main" id="{D1683F2B-2B13-2641-B36C-E2237DF5BFFD}"/>
              </a:ext>
            </a:extLst>
          </p:cNvPr>
          <p:cNvGrpSpPr/>
          <p:nvPr/>
        </p:nvGrpSpPr>
        <p:grpSpPr>
          <a:xfrm>
            <a:off x="4364409" y="6391209"/>
            <a:ext cx="2636255" cy="824528"/>
            <a:chOff x="4403428" y="6701957"/>
            <a:chExt cx="2636255" cy="824527"/>
          </a:xfrm>
        </p:grpSpPr>
        <p:grpSp>
          <p:nvGrpSpPr>
            <p:cNvPr id="567" name="Group 566">
              <a:extLst>
                <a:ext uri="{FF2B5EF4-FFF2-40B4-BE49-F238E27FC236}">
                  <a16:creationId xmlns:a16="http://schemas.microsoft.com/office/drawing/2014/main" id="{A16B30C8-6D29-B843-8A06-4A12CFC1A7F7}"/>
                </a:ext>
              </a:extLst>
            </p:cNvPr>
            <p:cNvGrpSpPr/>
            <p:nvPr/>
          </p:nvGrpSpPr>
          <p:grpSpPr>
            <a:xfrm>
              <a:off x="4403428" y="6701957"/>
              <a:ext cx="2636255" cy="295138"/>
              <a:chOff x="4269528" y="6638982"/>
              <a:chExt cx="2636255" cy="295138"/>
            </a:xfrm>
          </p:grpSpPr>
          <p:pic>
            <p:nvPicPr>
              <p:cNvPr id="569" name="Picture 568">
                <a:extLst>
                  <a:ext uri="{FF2B5EF4-FFF2-40B4-BE49-F238E27FC236}">
                    <a16:creationId xmlns:a16="http://schemas.microsoft.com/office/drawing/2014/main" id="{DFA51C43-9237-DB40-AF06-87365AB09B2C}"/>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570" name="Picture 569">
                <a:extLst>
                  <a:ext uri="{FF2B5EF4-FFF2-40B4-BE49-F238E27FC236}">
                    <a16:creationId xmlns:a16="http://schemas.microsoft.com/office/drawing/2014/main" id="{F3FF9B2D-873A-F64E-B203-DEC76442038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568" name="Picture 567" descr="A close up of a logo&#10;&#10;Description automatically generated">
              <a:extLst>
                <a:ext uri="{FF2B5EF4-FFF2-40B4-BE49-F238E27FC236}">
                  <a16:creationId xmlns:a16="http://schemas.microsoft.com/office/drawing/2014/main" id="{7806B2A3-9CD6-D442-865F-48896CCEF5AF}"/>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571" name="TextBox 570">
            <a:extLst>
              <a:ext uri="{FF2B5EF4-FFF2-40B4-BE49-F238E27FC236}">
                <a16:creationId xmlns:a16="http://schemas.microsoft.com/office/drawing/2014/main" id="{3715C8BE-1DE3-6749-AD18-1DFD8406568B}"/>
              </a:ext>
            </a:extLst>
          </p:cNvPr>
          <p:cNvSpPr txBox="1"/>
          <p:nvPr/>
        </p:nvSpPr>
        <p:spPr>
          <a:xfrm>
            <a:off x="4011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Rekognition</a:t>
            </a:r>
            <a:endParaRPr lang="en-US" sz="1050" dirty="0">
              <a:solidFill>
                <a:srgbClr val="FFFFFF"/>
              </a:solidFill>
              <a:latin typeface="Amazon Ember"/>
            </a:endParaRPr>
          </a:p>
        </p:txBody>
      </p:sp>
      <p:sp>
        <p:nvSpPr>
          <p:cNvPr id="572" name="TextBox 571">
            <a:extLst>
              <a:ext uri="{FF2B5EF4-FFF2-40B4-BE49-F238E27FC236}">
                <a16:creationId xmlns:a16="http://schemas.microsoft.com/office/drawing/2014/main" id="{BA7D0BE4-341A-C34B-A87B-D4F867FE17D0}"/>
              </a:ext>
            </a:extLst>
          </p:cNvPr>
          <p:cNvSpPr txBox="1"/>
          <p:nvPr/>
        </p:nvSpPr>
        <p:spPr>
          <a:xfrm>
            <a:off x="131815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Polly</a:t>
            </a:r>
          </a:p>
        </p:txBody>
      </p:sp>
      <p:sp>
        <p:nvSpPr>
          <p:cNvPr id="573" name="TextBox 572">
            <a:extLst>
              <a:ext uri="{FF2B5EF4-FFF2-40B4-BE49-F238E27FC236}">
                <a16:creationId xmlns:a16="http://schemas.microsoft.com/office/drawing/2014/main" id="{0921D6C3-6CA9-D049-8EBE-CA754FB39A70}"/>
              </a:ext>
            </a:extLst>
          </p:cNvPr>
          <p:cNvSpPr txBox="1"/>
          <p:nvPr/>
        </p:nvSpPr>
        <p:spPr>
          <a:xfrm>
            <a:off x="2096552" y="2818340"/>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Transcribe</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4" name="TextBox 573">
            <a:extLst>
              <a:ext uri="{FF2B5EF4-FFF2-40B4-BE49-F238E27FC236}">
                <a16:creationId xmlns:a16="http://schemas.microsoft.com/office/drawing/2014/main" id="{690092C6-32F5-7E49-8228-A8327D8F098C}"/>
              </a:ext>
            </a:extLst>
          </p:cNvPr>
          <p:cNvSpPr txBox="1"/>
          <p:nvPr/>
        </p:nvSpPr>
        <p:spPr>
          <a:xfrm>
            <a:off x="3113924" y="2818341"/>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Comprehend</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5" name="TextBox 574">
            <a:extLst>
              <a:ext uri="{FF2B5EF4-FFF2-40B4-BE49-F238E27FC236}">
                <a16:creationId xmlns:a16="http://schemas.microsoft.com/office/drawing/2014/main" id="{BB453A10-D4B5-184F-8C8E-6C3614A5B62D}"/>
              </a:ext>
            </a:extLst>
          </p:cNvPr>
          <p:cNvSpPr txBox="1"/>
          <p:nvPr/>
        </p:nvSpPr>
        <p:spPr>
          <a:xfrm>
            <a:off x="394569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Translate</a:t>
            </a:r>
          </a:p>
        </p:txBody>
      </p:sp>
      <p:sp>
        <p:nvSpPr>
          <p:cNvPr id="576" name="TextBox 575">
            <a:extLst>
              <a:ext uri="{FF2B5EF4-FFF2-40B4-BE49-F238E27FC236}">
                <a16:creationId xmlns:a16="http://schemas.microsoft.com/office/drawing/2014/main" id="{B61E1116-5E75-8B42-B6A7-4F81312F8A45}"/>
              </a:ext>
            </a:extLst>
          </p:cNvPr>
          <p:cNvSpPr txBox="1"/>
          <p:nvPr/>
        </p:nvSpPr>
        <p:spPr>
          <a:xfrm>
            <a:off x="6826220"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Lex</a:t>
            </a:r>
          </a:p>
        </p:txBody>
      </p:sp>
      <p:sp>
        <p:nvSpPr>
          <p:cNvPr id="577" name="TextBox 576">
            <a:extLst>
              <a:ext uri="{FF2B5EF4-FFF2-40B4-BE49-F238E27FC236}">
                <a16:creationId xmlns:a16="http://schemas.microsoft.com/office/drawing/2014/main" id="{9346AAAF-B8CD-E149-B54E-F4A59684188A}"/>
              </a:ext>
            </a:extLst>
          </p:cNvPr>
          <p:cNvSpPr txBox="1"/>
          <p:nvPr/>
        </p:nvSpPr>
        <p:spPr>
          <a:xfrm>
            <a:off x="804895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Personalize</a:t>
            </a:r>
          </a:p>
        </p:txBody>
      </p:sp>
      <p:sp>
        <p:nvSpPr>
          <p:cNvPr id="578" name="TextBox 577">
            <a:extLst>
              <a:ext uri="{FF2B5EF4-FFF2-40B4-BE49-F238E27FC236}">
                <a16:creationId xmlns:a16="http://schemas.microsoft.com/office/drawing/2014/main" id="{655E1864-E96B-0F4D-B9B9-15E4C0CF4439}"/>
              </a:ext>
            </a:extLst>
          </p:cNvPr>
          <p:cNvSpPr txBox="1"/>
          <p:nvPr/>
        </p:nvSpPr>
        <p:spPr>
          <a:xfrm>
            <a:off x="93375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Forecast</a:t>
            </a:r>
          </a:p>
        </p:txBody>
      </p:sp>
      <p:sp>
        <p:nvSpPr>
          <p:cNvPr id="579" name="TextBox 578">
            <a:extLst>
              <a:ext uri="{FF2B5EF4-FFF2-40B4-BE49-F238E27FC236}">
                <a16:creationId xmlns:a16="http://schemas.microsoft.com/office/drawing/2014/main" id="{04CCFB66-E57B-0345-B9F7-53531931FFF7}"/>
              </a:ext>
            </a:extLst>
          </p:cNvPr>
          <p:cNvSpPr txBox="1"/>
          <p:nvPr/>
        </p:nvSpPr>
        <p:spPr>
          <a:xfrm>
            <a:off x="10530095" y="2818338"/>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Fraud Detector</a:t>
            </a:r>
          </a:p>
        </p:txBody>
      </p:sp>
      <p:sp>
        <p:nvSpPr>
          <p:cNvPr id="580" name="TextBox 579">
            <a:extLst>
              <a:ext uri="{FF2B5EF4-FFF2-40B4-BE49-F238E27FC236}">
                <a16:creationId xmlns:a16="http://schemas.microsoft.com/office/drawing/2014/main" id="{226F6A01-F355-EB40-9F9C-0C2DB1E53DD3}"/>
              </a:ext>
            </a:extLst>
          </p:cNvPr>
          <p:cNvSpPr txBox="1"/>
          <p:nvPr/>
        </p:nvSpPr>
        <p:spPr>
          <a:xfrm>
            <a:off x="11756332" y="2818339"/>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CodeGuru</a:t>
            </a:r>
            <a:endParaRPr lang="en-US" sz="1050" dirty="0">
              <a:solidFill>
                <a:srgbClr val="FFFFFF"/>
              </a:solidFill>
              <a:latin typeface="Amazon Ember"/>
            </a:endParaRPr>
          </a:p>
        </p:txBody>
      </p:sp>
      <p:sp>
        <p:nvSpPr>
          <p:cNvPr id="581" name="Graphic 48">
            <a:extLst>
              <a:ext uri="{FF2B5EF4-FFF2-40B4-BE49-F238E27FC236}">
                <a16:creationId xmlns:a16="http://schemas.microsoft.com/office/drawing/2014/main" id="{C93AB693-8F5B-1246-9840-5106FCFE225D}"/>
              </a:ext>
            </a:extLst>
          </p:cNvPr>
          <p:cNvSpPr/>
          <p:nvPr/>
        </p:nvSpPr>
        <p:spPr>
          <a:xfrm>
            <a:off x="3479782" y="2458659"/>
            <a:ext cx="310705" cy="320338"/>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41">
              <a:defRPr/>
            </a:pPr>
            <a:endParaRPr lang="en-US" sz="2118">
              <a:solidFill>
                <a:srgbClr val="FFFFFF"/>
              </a:solidFill>
              <a:latin typeface="Amazon Ember"/>
            </a:endParaRPr>
          </a:p>
        </p:txBody>
      </p:sp>
      <p:sp>
        <p:nvSpPr>
          <p:cNvPr id="582" name="TextBox 581">
            <a:extLst>
              <a:ext uri="{FF2B5EF4-FFF2-40B4-BE49-F238E27FC236}">
                <a16:creationId xmlns:a16="http://schemas.microsoft.com/office/drawing/2014/main" id="{EBBA237B-9474-194C-B02E-E34BD6AEA660}"/>
              </a:ext>
            </a:extLst>
          </p:cNvPr>
          <p:cNvSpPr txBox="1"/>
          <p:nvPr/>
        </p:nvSpPr>
        <p:spPr>
          <a:xfrm>
            <a:off x="522426" y="1464414"/>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AI SERVICES</a:t>
            </a:r>
          </a:p>
        </p:txBody>
      </p:sp>
      <p:sp>
        <p:nvSpPr>
          <p:cNvPr id="583" name="TextBox 582">
            <a:extLst>
              <a:ext uri="{FF2B5EF4-FFF2-40B4-BE49-F238E27FC236}">
                <a16:creationId xmlns:a16="http://schemas.microsoft.com/office/drawing/2014/main" id="{242933F3-FC27-7849-975D-A4C449A73BFE}"/>
              </a:ext>
            </a:extLst>
          </p:cNvPr>
          <p:cNvSpPr txBox="1"/>
          <p:nvPr/>
        </p:nvSpPr>
        <p:spPr>
          <a:xfrm>
            <a:off x="522426" y="3715923"/>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SERVICES</a:t>
            </a:r>
          </a:p>
        </p:txBody>
      </p:sp>
      <p:sp>
        <p:nvSpPr>
          <p:cNvPr id="584" name="TextBox 583">
            <a:extLst>
              <a:ext uri="{FF2B5EF4-FFF2-40B4-BE49-F238E27FC236}">
                <a16:creationId xmlns:a16="http://schemas.microsoft.com/office/drawing/2014/main" id="{3EF61C18-5B60-BE40-A3DB-B52AE9762786}"/>
              </a:ext>
            </a:extLst>
          </p:cNvPr>
          <p:cNvSpPr txBox="1"/>
          <p:nvPr/>
        </p:nvSpPr>
        <p:spPr>
          <a:xfrm>
            <a:off x="522426" y="5705431"/>
            <a:ext cx="4973995"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FRAMEWORKS &amp; INFRASTRUCTURE</a:t>
            </a:r>
          </a:p>
        </p:txBody>
      </p:sp>
      <p:grpSp>
        <p:nvGrpSpPr>
          <p:cNvPr id="585" name="Graphic 110">
            <a:extLst>
              <a:ext uri="{FF2B5EF4-FFF2-40B4-BE49-F238E27FC236}">
                <a16:creationId xmlns:a16="http://schemas.microsoft.com/office/drawing/2014/main" id="{DF546061-B8EC-4340-A847-7DAEFBA3DFBE}"/>
              </a:ext>
            </a:extLst>
          </p:cNvPr>
          <p:cNvGrpSpPr/>
          <p:nvPr/>
        </p:nvGrpSpPr>
        <p:grpSpPr>
          <a:xfrm>
            <a:off x="5091583" y="2463526"/>
            <a:ext cx="346928" cy="297368"/>
            <a:chOff x="3071685" y="1642846"/>
            <a:chExt cx="464651" cy="398272"/>
          </a:xfrm>
          <a:solidFill>
            <a:schemeClr val="tx1"/>
          </a:solidFill>
        </p:grpSpPr>
        <p:sp>
          <p:nvSpPr>
            <p:cNvPr id="586" name="Freeform: Shape 107">
              <a:extLst>
                <a:ext uri="{FF2B5EF4-FFF2-40B4-BE49-F238E27FC236}">
                  <a16:creationId xmlns:a16="http://schemas.microsoft.com/office/drawing/2014/main" id="{7CFFD480-639E-BC49-9509-EBC95B40168F}"/>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7" name="Freeform: Shape 108">
              <a:extLst>
                <a:ext uri="{FF2B5EF4-FFF2-40B4-BE49-F238E27FC236}">
                  <a16:creationId xmlns:a16="http://schemas.microsoft.com/office/drawing/2014/main" id="{18006B7D-E42F-A742-871D-30241A5E0995}"/>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8" name="Freeform: Shape 109">
              <a:extLst>
                <a:ext uri="{FF2B5EF4-FFF2-40B4-BE49-F238E27FC236}">
                  <a16:creationId xmlns:a16="http://schemas.microsoft.com/office/drawing/2014/main" id="{63B99AE4-02B6-6E48-96C1-18ADBAEB906B}"/>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9" name="Freeform: Shape 110">
              <a:extLst>
                <a:ext uri="{FF2B5EF4-FFF2-40B4-BE49-F238E27FC236}">
                  <a16:creationId xmlns:a16="http://schemas.microsoft.com/office/drawing/2014/main" id="{86F625C2-629D-0B49-BEE2-70B10875ADDA}"/>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0" name="Freeform: Shape 111">
              <a:extLst>
                <a:ext uri="{FF2B5EF4-FFF2-40B4-BE49-F238E27FC236}">
                  <a16:creationId xmlns:a16="http://schemas.microsoft.com/office/drawing/2014/main" id="{10F882FA-0E1F-0B47-9664-9EA77752D478}"/>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1" name="Freeform: Shape 112">
              <a:extLst>
                <a:ext uri="{FF2B5EF4-FFF2-40B4-BE49-F238E27FC236}">
                  <a16:creationId xmlns:a16="http://schemas.microsoft.com/office/drawing/2014/main" id="{A4701A8A-426D-E949-92CB-F32AC8B4E2B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2" name="Freeform: Shape 116">
              <a:extLst>
                <a:ext uri="{FF2B5EF4-FFF2-40B4-BE49-F238E27FC236}">
                  <a16:creationId xmlns:a16="http://schemas.microsoft.com/office/drawing/2014/main" id="{1DE92707-8F75-3B4A-94FA-52E140288B56}"/>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3" name="Freeform: Shape 117">
              <a:extLst>
                <a:ext uri="{FF2B5EF4-FFF2-40B4-BE49-F238E27FC236}">
                  <a16:creationId xmlns:a16="http://schemas.microsoft.com/office/drawing/2014/main" id="{3254C2FC-3B2F-8142-8EBF-B31E4C0B16EE}"/>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4" name="Freeform: Shape 118">
              <a:extLst>
                <a:ext uri="{FF2B5EF4-FFF2-40B4-BE49-F238E27FC236}">
                  <a16:creationId xmlns:a16="http://schemas.microsoft.com/office/drawing/2014/main" id="{E529FF68-7A26-D64B-9274-C6D40B6A856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5" name="Freeform: Shape 119">
              <a:extLst>
                <a:ext uri="{FF2B5EF4-FFF2-40B4-BE49-F238E27FC236}">
                  <a16:creationId xmlns:a16="http://schemas.microsoft.com/office/drawing/2014/main" id="{4EFC6538-1909-F543-ACEB-29D0A1E8757F}"/>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6" name="Freeform: Shape 120">
              <a:extLst>
                <a:ext uri="{FF2B5EF4-FFF2-40B4-BE49-F238E27FC236}">
                  <a16:creationId xmlns:a16="http://schemas.microsoft.com/office/drawing/2014/main" id="{26356C39-E467-1444-B763-C947DDC51C97}"/>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7" name="Freeform: Shape 122">
              <a:extLst>
                <a:ext uri="{FF2B5EF4-FFF2-40B4-BE49-F238E27FC236}">
                  <a16:creationId xmlns:a16="http://schemas.microsoft.com/office/drawing/2014/main" id="{15126A7B-8C17-7648-96E6-26699B832BAA}"/>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8" name="Freeform: Shape 145">
              <a:extLst>
                <a:ext uri="{FF2B5EF4-FFF2-40B4-BE49-F238E27FC236}">
                  <a16:creationId xmlns:a16="http://schemas.microsoft.com/office/drawing/2014/main" id="{C2535046-B839-B948-8EF1-93B94D46F3B7}"/>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9" name="Freeform: Shape 146">
              <a:extLst>
                <a:ext uri="{FF2B5EF4-FFF2-40B4-BE49-F238E27FC236}">
                  <a16:creationId xmlns:a16="http://schemas.microsoft.com/office/drawing/2014/main" id="{DE82F171-0BF9-074B-BE6A-28B7D35A8F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0" name="Freeform: Shape 147">
              <a:extLst>
                <a:ext uri="{FF2B5EF4-FFF2-40B4-BE49-F238E27FC236}">
                  <a16:creationId xmlns:a16="http://schemas.microsoft.com/office/drawing/2014/main" id="{EC1EDD6E-B55D-DA4A-BB20-432573192E47}"/>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1" name="Freeform: Shape 148">
              <a:extLst>
                <a:ext uri="{FF2B5EF4-FFF2-40B4-BE49-F238E27FC236}">
                  <a16:creationId xmlns:a16="http://schemas.microsoft.com/office/drawing/2014/main" id="{54DD65D1-4288-7B48-A108-5E81EB3736BB}"/>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2" name="Freeform: Shape 149">
              <a:extLst>
                <a:ext uri="{FF2B5EF4-FFF2-40B4-BE49-F238E27FC236}">
                  <a16:creationId xmlns:a16="http://schemas.microsoft.com/office/drawing/2014/main" id="{E6FEA151-82BD-CD46-B1A8-89ECA8B9B2E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3" name="Freeform: Shape 150">
              <a:extLst>
                <a:ext uri="{FF2B5EF4-FFF2-40B4-BE49-F238E27FC236}">
                  <a16:creationId xmlns:a16="http://schemas.microsoft.com/office/drawing/2014/main" id="{9F2D6BBD-2E92-B444-B6B8-8660D2518CD1}"/>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4" name="Freeform: Shape 151">
              <a:extLst>
                <a:ext uri="{FF2B5EF4-FFF2-40B4-BE49-F238E27FC236}">
                  <a16:creationId xmlns:a16="http://schemas.microsoft.com/office/drawing/2014/main" id="{0F022234-43EF-9243-B0C7-3EFFF8F8367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sp>
        <p:nvSpPr>
          <p:cNvPr id="605" name="TextBox 604">
            <a:extLst>
              <a:ext uri="{FF2B5EF4-FFF2-40B4-BE49-F238E27FC236}">
                <a16:creationId xmlns:a16="http://schemas.microsoft.com/office/drawing/2014/main" id="{BDC068E3-64AB-124A-AF11-54904D8362F7}"/>
              </a:ext>
            </a:extLst>
          </p:cNvPr>
          <p:cNvSpPr txBox="1"/>
          <p:nvPr/>
        </p:nvSpPr>
        <p:spPr>
          <a:xfrm>
            <a:off x="4644119" y="2811721"/>
            <a:ext cx="1241855" cy="475515"/>
          </a:xfrm>
          <a:prstGeom prst="rect">
            <a:avLst/>
          </a:prstGeom>
        </p:spPr>
        <p:txBody>
          <a:bodyPr wrap="square" lIns="45720" tIns="91440" rIns="45720" bIns="91440" rtlCol="0">
            <a:spAutoFit/>
          </a:bodyPr>
          <a:lstStyle>
            <a:defPPr>
              <a:defRPr lang="en-US"/>
            </a:defPPr>
            <a:lvl1pPr algn="ctr">
              <a:lnSpc>
                <a:spcPct val="90000"/>
              </a:lnSpc>
              <a:spcAft>
                <a:spcPts val="1800"/>
              </a:spcAft>
              <a:defRPr sz="1050"/>
            </a:lvl1pPr>
          </a:lstStyle>
          <a:p>
            <a:pPr defTabSz="1097141">
              <a:defRPr/>
            </a:pPr>
            <a:r>
              <a:rPr lang="en-US" dirty="0">
                <a:solidFill>
                  <a:srgbClr val="FFFFFF"/>
                </a:solidFill>
                <a:latin typeface="Amazon Ember"/>
              </a:rPr>
              <a:t>Amazon</a:t>
            </a:r>
            <a:br>
              <a:rPr lang="en-US" dirty="0">
                <a:solidFill>
                  <a:srgbClr val="FFFFFF"/>
                </a:solidFill>
                <a:latin typeface="Amazon Ember"/>
              </a:rPr>
            </a:br>
            <a:r>
              <a:rPr lang="en-US" dirty="0" err="1">
                <a:solidFill>
                  <a:srgbClr val="FFFFFF"/>
                </a:solidFill>
                <a:latin typeface="Amazon Ember"/>
              </a:rPr>
              <a:t>Textract</a:t>
            </a:r>
            <a:endParaRPr lang="en-US" dirty="0">
              <a:solidFill>
                <a:srgbClr val="FFFFFF"/>
              </a:solidFill>
              <a:latin typeface="Amazon Ember"/>
            </a:endParaRPr>
          </a:p>
        </p:txBody>
      </p:sp>
      <p:sp>
        <p:nvSpPr>
          <p:cNvPr id="606" name="TextBox 605">
            <a:extLst>
              <a:ext uri="{FF2B5EF4-FFF2-40B4-BE49-F238E27FC236}">
                <a16:creationId xmlns:a16="http://schemas.microsoft.com/office/drawing/2014/main" id="{07126566-5E3A-3C4B-ADA9-B3324A097C1B}"/>
              </a:ext>
            </a:extLst>
          </p:cNvPr>
          <p:cNvSpPr txBox="1"/>
          <p:nvPr/>
        </p:nvSpPr>
        <p:spPr>
          <a:xfrm>
            <a:off x="5740372"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Kendra</a:t>
            </a:r>
          </a:p>
        </p:txBody>
      </p:sp>
      <p:pic>
        <p:nvPicPr>
          <p:cNvPr id="607" name="Graphic 606">
            <a:extLst>
              <a:ext uri="{FF2B5EF4-FFF2-40B4-BE49-F238E27FC236}">
                <a16:creationId xmlns:a16="http://schemas.microsoft.com/office/drawing/2014/main" id="{FB0EEDFD-A875-1D47-88A5-45573B575C33}"/>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6132335" y="2508608"/>
            <a:ext cx="271151" cy="271151"/>
          </a:xfrm>
          <a:prstGeom prst="rect">
            <a:avLst/>
          </a:prstGeom>
        </p:spPr>
      </p:pic>
      <p:sp>
        <p:nvSpPr>
          <p:cNvPr id="608" name="TextBox 607">
            <a:extLst>
              <a:ext uri="{FF2B5EF4-FFF2-40B4-BE49-F238E27FC236}">
                <a16:creationId xmlns:a16="http://schemas.microsoft.com/office/drawing/2014/main" id="{5C79AD68-B104-3C4D-8334-50210307911A}"/>
              </a:ext>
            </a:extLst>
          </p:cNvPr>
          <p:cNvSpPr txBox="1"/>
          <p:nvPr/>
        </p:nvSpPr>
        <p:spPr>
          <a:xfrm>
            <a:off x="13207326" y="2841577"/>
            <a:ext cx="1042416" cy="517834"/>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Contact Lens</a:t>
            </a:r>
          </a:p>
          <a:p>
            <a:pPr algn="ctr" defTabSz="1097141">
              <a:lnSpc>
                <a:spcPct val="90000"/>
              </a:lnSpc>
              <a:spcAft>
                <a:spcPts val="1800"/>
              </a:spcAft>
              <a:defRPr/>
            </a:pPr>
            <a:r>
              <a:rPr lang="en-US" sz="800" i="1" dirty="0">
                <a:solidFill>
                  <a:srgbClr val="FFFFFF"/>
                </a:solidFill>
                <a:latin typeface="Amazon Ember"/>
              </a:rPr>
              <a:t>For Amazon Connect</a:t>
            </a:r>
            <a:endParaRPr lang="en-US" sz="1050" i="1" dirty="0">
              <a:solidFill>
                <a:srgbClr val="FFFFFF"/>
              </a:solidFill>
              <a:latin typeface="Amazon Ember"/>
            </a:endParaRPr>
          </a:p>
        </p:txBody>
      </p:sp>
      <p:grpSp>
        <p:nvGrpSpPr>
          <p:cNvPr id="609" name="Graphic 155">
            <a:extLst>
              <a:ext uri="{FF2B5EF4-FFF2-40B4-BE49-F238E27FC236}">
                <a16:creationId xmlns:a16="http://schemas.microsoft.com/office/drawing/2014/main" id="{7FECB76A-5ECB-6548-8706-71B29D84EE2D}"/>
              </a:ext>
            </a:extLst>
          </p:cNvPr>
          <p:cNvGrpSpPr/>
          <p:nvPr/>
        </p:nvGrpSpPr>
        <p:grpSpPr>
          <a:xfrm>
            <a:off x="13579411" y="2489534"/>
            <a:ext cx="316765" cy="278492"/>
            <a:chOff x="10082401" y="4519254"/>
            <a:chExt cx="474717" cy="417360"/>
          </a:xfrm>
          <a:solidFill>
            <a:srgbClr val="FFFFFF"/>
          </a:solidFill>
        </p:grpSpPr>
        <p:sp>
          <p:nvSpPr>
            <p:cNvPr id="610" name="Freeform: Shape 12">
              <a:extLst>
                <a:ext uri="{FF2B5EF4-FFF2-40B4-BE49-F238E27FC236}">
                  <a16:creationId xmlns:a16="http://schemas.microsoft.com/office/drawing/2014/main" id="{48D4839D-98D8-5B4B-B258-683213E2EF4B}"/>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1" name="Freeform: Shape 13">
              <a:extLst>
                <a:ext uri="{FF2B5EF4-FFF2-40B4-BE49-F238E27FC236}">
                  <a16:creationId xmlns:a16="http://schemas.microsoft.com/office/drawing/2014/main" id="{E56185A0-9AAC-B449-BC5B-B2E9B16A29E8}"/>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2" name="Freeform: Shape 14">
              <a:extLst>
                <a:ext uri="{FF2B5EF4-FFF2-40B4-BE49-F238E27FC236}">
                  <a16:creationId xmlns:a16="http://schemas.microsoft.com/office/drawing/2014/main" id="{067451F5-F9C8-AA44-9006-2650BA43E4A0}"/>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grpSp>
      <p:sp>
        <p:nvSpPr>
          <p:cNvPr id="613" name="TextBox 612">
            <a:extLst>
              <a:ext uri="{FF2B5EF4-FFF2-40B4-BE49-F238E27FC236}">
                <a16:creationId xmlns:a16="http://schemas.microsoft.com/office/drawing/2014/main" id="{48B4FBA4-14CE-7C44-BE27-2344F3FE323C}"/>
              </a:ext>
            </a:extLst>
          </p:cNvPr>
          <p:cNvSpPr txBox="1"/>
          <p:nvPr/>
        </p:nvSpPr>
        <p:spPr>
          <a:xfrm>
            <a:off x="7872437" y="4348113"/>
            <a:ext cx="2508280" cy="35086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200" dirty="0">
                <a:solidFill>
                  <a:srgbClr val="FFFFFF"/>
                </a:solidFill>
                <a:latin typeface="Amazon Ember"/>
              </a:rPr>
              <a:t>SageMaker Studio IDE</a:t>
            </a:r>
          </a:p>
        </p:txBody>
      </p:sp>
      <p:grpSp>
        <p:nvGrpSpPr>
          <p:cNvPr id="614" name="Graphic 17">
            <a:extLst>
              <a:ext uri="{FF2B5EF4-FFF2-40B4-BE49-F238E27FC236}">
                <a16:creationId xmlns:a16="http://schemas.microsoft.com/office/drawing/2014/main" id="{BA3723A6-A064-194D-84D4-34225B2B63F8}"/>
              </a:ext>
            </a:extLst>
          </p:cNvPr>
          <p:cNvGrpSpPr/>
          <p:nvPr/>
        </p:nvGrpSpPr>
        <p:grpSpPr>
          <a:xfrm>
            <a:off x="12091777" y="2425854"/>
            <a:ext cx="361950" cy="419101"/>
            <a:chOff x="12146542" y="2891788"/>
            <a:chExt cx="361950" cy="419100"/>
          </a:xfrm>
          <a:solidFill>
            <a:schemeClr val="tx1"/>
          </a:solidFill>
        </p:grpSpPr>
        <p:sp>
          <p:nvSpPr>
            <p:cNvPr id="615" name="Freeform: Shape 19">
              <a:extLst>
                <a:ext uri="{FF2B5EF4-FFF2-40B4-BE49-F238E27FC236}">
                  <a16:creationId xmlns:a16="http://schemas.microsoft.com/office/drawing/2014/main" id="{05AE632C-1483-2845-9800-861407A5650F}"/>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6" name="Freeform: Shape 20">
              <a:extLst>
                <a:ext uri="{FF2B5EF4-FFF2-40B4-BE49-F238E27FC236}">
                  <a16:creationId xmlns:a16="http://schemas.microsoft.com/office/drawing/2014/main" id="{B23A3245-DB1F-0242-982B-DD423D1C2C58}"/>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7" name="Freeform: Shape 21">
              <a:extLst>
                <a:ext uri="{FF2B5EF4-FFF2-40B4-BE49-F238E27FC236}">
                  <a16:creationId xmlns:a16="http://schemas.microsoft.com/office/drawing/2014/main" id="{F0BB3E97-C4FF-3C44-B294-171A4E0F30E1}"/>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8" name="Freeform: Shape 22">
              <a:extLst>
                <a:ext uri="{FF2B5EF4-FFF2-40B4-BE49-F238E27FC236}">
                  <a16:creationId xmlns:a16="http://schemas.microsoft.com/office/drawing/2014/main" id="{21476049-8BDF-9246-9AE4-FAC358A25DC8}"/>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9" name="Freeform: Shape 23">
              <a:extLst>
                <a:ext uri="{FF2B5EF4-FFF2-40B4-BE49-F238E27FC236}">
                  <a16:creationId xmlns:a16="http://schemas.microsoft.com/office/drawing/2014/main" id="{B250C335-8EF6-D249-BB8F-841F7A83BF5B}"/>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0" name="Freeform: Shape 24">
              <a:extLst>
                <a:ext uri="{FF2B5EF4-FFF2-40B4-BE49-F238E27FC236}">
                  <a16:creationId xmlns:a16="http://schemas.microsoft.com/office/drawing/2014/main" id="{9D62CDB7-2DB9-B042-9BA2-023FCE12378B}"/>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1" name="Freeform: Shape 25">
              <a:extLst>
                <a:ext uri="{FF2B5EF4-FFF2-40B4-BE49-F238E27FC236}">
                  <a16:creationId xmlns:a16="http://schemas.microsoft.com/office/drawing/2014/main" id="{DB13602C-4D3E-4E4A-8A36-FF48230C48E5}"/>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2" name="Freeform: Shape 26">
              <a:extLst>
                <a:ext uri="{FF2B5EF4-FFF2-40B4-BE49-F238E27FC236}">
                  <a16:creationId xmlns:a16="http://schemas.microsoft.com/office/drawing/2014/main" id="{55D81AAC-0017-3146-8F69-5AD08A29BEE2}"/>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3" name="Freeform: Shape 27">
              <a:extLst>
                <a:ext uri="{FF2B5EF4-FFF2-40B4-BE49-F238E27FC236}">
                  <a16:creationId xmlns:a16="http://schemas.microsoft.com/office/drawing/2014/main" id="{0697754D-97AA-D942-B091-FCA44EF0F150}"/>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4" name="Freeform: Shape 28">
              <a:extLst>
                <a:ext uri="{FF2B5EF4-FFF2-40B4-BE49-F238E27FC236}">
                  <a16:creationId xmlns:a16="http://schemas.microsoft.com/office/drawing/2014/main" id="{AF40E8EB-3475-6F40-8AE0-C1C5049147AE}"/>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grpSp>
      <p:pic>
        <p:nvPicPr>
          <p:cNvPr id="625" name="Picture 624">
            <a:extLst>
              <a:ext uri="{FF2B5EF4-FFF2-40B4-BE49-F238E27FC236}">
                <a16:creationId xmlns:a16="http://schemas.microsoft.com/office/drawing/2014/main" id="{5CCA3037-2188-A44B-A0CF-B633C49DDD3A}"/>
              </a:ext>
            </a:extLst>
          </p:cNvPr>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10889499" y="2466884"/>
            <a:ext cx="363455" cy="356039"/>
          </a:xfrm>
          <a:prstGeom prst="rect">
            <a:avLst/>
          </a:prstGeom>
        </p:spPr>
      </p:pic>
      <p:sp>
        <p:nvSpPr>
          <p:cNvPr id="626" name="Rectangle 625">
            <a:extLst>
              <a:ext uri="{FF2B5EF4-FFF2-40B4-BE49-F238E27FC236}">
                <a16:creationId xmlns:a16="http://schemas.microsoft.com/office/drawing/2014/main" id="{ED9B5FB8-FB1D-F147-B489-5CD0EA0A9375}"/>
              </a:ext>
            </a:extLst>
          </p:cNvPr>
          <p:cNvSpPr/>
          <p:nvPr/>
        </p:nvSpPr>
        <p:spPr>
          <a:xfrm>
            <a:off x="2396929" y="3334531"/>
            <a:ext cx="372218" cy="240066"/>
          </a:xfrm>
          <a:prstGeom prst="rect">
            <a:avLst/>
          </a:prstGeom>
        </p:spPr>
        <p:txBody>
          <a:bodyPr wrap="none">
            <a:spAutoFit/>
          </a:bodyPr>
          <a:lstStyle/>
          <a:p>
            <a:pPr defTabSz="731502">
              <a:defRPr/>
            </a:pPr>
            <a:r>
              <a:rPr lang="en-US" sz="960" b="1" baseline="30000" dirty="0">
                <a:solidFill>
                  <a:srgbClr val="FF9900"/>
                </a:solidFill>
                <a:latin typeface="Amazon Ember"/>
              </a:rPr>
              <a:t>NEW</a:t>
            </a:r>
            <a:endParaRPr lang="en-US" sz="3456" dirty="0">
              <a:solidFill>
                <a:srgbClr val="FFFFFF"/>
              </a:solidFill>
              <a:latin typeface="Amazon Ember"/>
            </a:endParaRPr>
          </a:p>
        </p:txBody>
      </p:sp>
      <p:pic>
        <p:nvPicPr>
          <p:cNvPr id="627" name="Graphic 85" descr="Graphic 85">
            <a:extLst>
              <a:ext uri="{FF2B5EF4-FFF2-40B4-BE49-F238E27FC236}">
                <a16:creationId xmlns:a16="http://schemas.microsoft.com/office/drawing/2014/main" id="{6F414461-BF69-F342-9993-0285694BBEE4}"/>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4277173" y="2438784"/>
            <a:ext cx="379705" cy="379705"/>
          </a:xfrm>
          <a:prstGeom prst="rect">
            <a:avLst/>
          </a:prstGeom>
          <a:ln w="12700">
            <a:miter lim="400000"/>
          </a:ln>
        </p:spPr>
      </p:pic>
      <p:sp>
        <p:nvSpPr>
          <p:cNvPr id="628" name="Rectangle 627">
            <a:extLst>
              <a:ext uri="{FF2B5EF4-FFF2-40B4-BE49-F238E27FC236}">
                <a16:creationId xmlns:a16="http://schemas.microsoft.com/office/drawing/2014/main" id="{CBAB1CED-21BA-E445-A7AB-2840AFA51DEB}"/>
              </a:ext>
            </a:extLst>
          </p:cNvPr>
          <p:cNvSpPr/>
          <p:nvPr/>
        </p:nvSpPr>
        <p:spPr>
          <a:xfrm>
            <a:off x="6023384"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29" name="Rectangle 628">
            <a:extLst>
              <a:ext uri="{FF2B5EF4-FFF2-40B4-BE49-F238E27FC236}">
                <a16:creationId xmlns:a16="http://schemas.microsoft.com/office/drawing/2014/main" id="{8FC28FAD-AF66-C744-B2C8-79E3DA162EFB}"/>
              </a:ext>
            </a:extLst>
          </p:cNvPr>
          <p:cNvSpPr/>
          <p:nvPr/>
        </p:nvSpPr>
        <p:spPr>
          <a:xfrm>
            <a:off x="10758657"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0" name="Rectangle 629">
            <a:extLst>
              <a:ext uri="{FF2B5EF4-FFF2-40B4-BE49-F238E27FC236}">
                <a16:creationId xmlns:a16="http://schemas.microsoft.com/office/drawing/2014/main" id="{7D0D71BE-54C5-DD48-A5CA-22ED29F5834D}"/>
              </a:ext>
            </a:extLst>
          </p:cNvPr>
          <p:cNvSpPr/>
          <p:nvPr/>
        </p:nvSpPr>
        <p:spPr>
          <a:xfrm>
            <a:off x="11961086"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1" name="Rectangle 630">
            <a:extLst>
              <a:ext uri="{FF2B5EF4-FFF2-40B4-BE49-F238E27FC236}">
                <a16:creationId xmlns:a16="http://schemas.microsoft.com/office/drawing/2014/main" id="{0976850A-2318-794C-9075-C3832E103E5A}"/>
              </a:ext>
            </a:extLst>
          </p:cNvPr>
          <p:cNvSpPr/>
          <p:nvPr/>
        </p:nvSpPr>
        <p:spPr>
          <a:xfrm>
            <a:off x="13422603" y="196744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2" name="Rectangle 631">
            <a:extLst>
              <a:ext uri="{FF2B5EF4-FFF2-40B4-BE49-F238E27FC236}">
                <a16:creationId xmlns:a16="http://schemas.microsoft.com/office/drawing/2014/main" id="{44EB64C0-B9A5-AB48-8E93-ECF56F8E3B20}"/>
              </a:ext>
            </a:extLst>
          </p:cNvPr>
          <p:cNvSpPr/>
          <p:nvPr/>
        </p:nvSpPr>
        <p:spPr>
          <a:xfrm>
            <a:off x="9869355" y="436021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3" name="Rectangle 632">
            <a:extLst>
              <a:ext uri="{FF2B5EF4-FFF2-40B4-BE49-F238E27FC236}">
                <a16:creationId xmlns:a16="http://schemas.microsoft.com/office/drawing/2014/main" id="{947E6730-F880-9043-AA68-33EA951A41AB}"/>
              </a:ext>
            </a:extLst>
          </p:cNvPr>
          <p:cNvSpPr/>
          <p:nvPr/>
        </p:nvSpPr>
        <p:spPr>
          <a:xfrm>
            <a:off x="5804850" y="4724604"/>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4" name="Rectangle 633">
            <a:extLst>
              <a:ext uri="{FF2B5EF4-FFF2-40B4-BE49-F238E27FC236}">
                <a16:creationId xmlns:a16="http://schemas.microsoft.com/office/drawing/2014/main" id="{C44621DB-EE7E-EA42-9617-D3137B8F87CB}"/>
              </a:ext>
            </a:extLst>
          </p:cNvPr>
          <p:cNvSpPr/>
          <p:nvPr/>
        </p:nvSpPr>
        <p:spPr>
          <a:xfrm>
            <a:off x="7066316" y="473255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5" name="Rectangle 634">
            <a:extLst>
              <a:ext uri="{FF2B5EF4-FFF2-40B4-BE49-F238E27FC236}">
                <a16:creationId xmlns:a16="http://schemas.microsoft.com/office/drawing/2014/main" id="{43DE1E39-CF91-854B-A6AC-71B38280D63D}"/>
              </a:ext>
            </a:extLst>
          </p:cNvPr>
          <p:cNvSpPr/>
          <p:nvPr/>
        </p:nvSpPr>
        <p:spPr>
          <a:xfrm>
            <a:off x="9142033"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6" name="Rectangle 635">
            <a:extLst>
              <a:ext uri="{FF2B5EF4-FFF2-40B4-BE49-F238E27FC236}">
                <a16:creationId xmlns:a16="http://schemas.microsoft.com/office/drawing/2014/main" id="{CB43743B-0566-8141-A6C6-98BFFAC6FBDA}"/>
              </a:ext>
            </a:extLst>
          </p:cNvPr>
          <p:cNvSpPr/>
          <p:nvPr/>
        </p:nvSpPr>
        <p:spPr>
          <a:xfrm>
            <a:off x="10267710" y="473673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7" name="Rectangle 636">
            <a:extLst>
              <a:ext uri="{FF2B5EF4-FFF2-40B4-BE49-F238E27FC236}">
                <a16:creationId xmlns:a16="http://schemas.microsoft.com/office/drawing/2014/main" id="{9C404593-BF89-474C-84F3-1C7599FFF682}"/>
              </a:ext>
            </a:extLst>
          </p:cNvPr>
          <p:cNvSpPr/>
          <p:nvPr/>
        </p:nvSpPr>
        <p:spPr>
          <a:xfrm>
            <a:off x="12442829"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grpSp>
        <p:nvGrpSpPr>
          <p:cNvPr id="638" name="Group 637">
            <a:extLst>
              <a:ext uri="{FF2B5EF4-FFF2-40B4-BE49-F238E27FC236}">
                <a16:creationId xmlns:a16="http://schemas.microsoft.com/office/drawing/2014/main" id="{B7A416A0-6606-494C-9FE3-ADE4E3C5391A}"/>
              </a:ext>
            </a:extLst>
          </p:cNvPr>
          <p:cNvGrpSpPr/>
          <p:nvPr/>
        </p:nvGrpSpPr>
        <p:grpSpPr>
          <a:xfrm>
            <a:off x="204389" y="4372900"/>
            <a:ext cx="1654620" cy="710869"/>
            <a:chOff x="274372" y="2820843"/>
            <a:chExt cx="1034137" cy="444293"/>
          </a:xfrm>
        </p:grpSpPr>
        <p:grpSp>
          <p:nvGrpSpPr>
            <p:cNvPr id="639" name="Graphic 250">
              <a:extLst>
                <a:ext uri="{FF2B5EF4-FFF2-40B4-BE49-F238E27FC236}">
                  <a16:creationId xmlns:a16="http://schemas.microsoft.com/office/drawing/2014/main" id="{F68C6DD1-0974-3D43-A977-78016DB73947}"/>
                </a:ext>
              </a:extLst>
            </p:cNvPr>
            <p:cNvGrpSpPr/>
            <p:nvPr/>
          </p:nvGrpSpPr>
          <p:grpSpPr>
            <a:xfrm>
              <a:off x="739176" y="2820843"/>
              <a:ext cx="240278" cy="239473"/>
              <a:chOff x="9831030" y="449332"/>
              <a:chExt cx="390741" cy="389432"/>
            </a:xfrm>
          </p:grpSpPr>
          <p:sp>
            <p:nvSpPr>
              <p:cNvPr id="641" name="Freeform: Shape 125">
                <a:extLst>
                  <a:ext uri="{FF2B5EF4-FFF2-40B4-BE49-F238E27FC236}">
                    <a16:creationId xmlns:a16="http://schemas.microsoft.com/office/drawing/2014/main" id="{138703A4-45CD-CB42-9A6C-D2D03630E190}"/>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2" name="Freeform: Shape 126">
                <a:extLst>
                  <a:ext uri="{FF2B5EF4-FFF2-40B4-BE49-F238E27FC236}">
                    <a16:creationId xmlns:a16="http://schemas.microsoft.com/office/drawing/2014/main" id="{4F9CECB1-B33B-8647-9FBE-00D9DA25FD89}"/>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3" name="Freeform: Shape 127">
                <a:extLst>
                  <a:ext uri="{FF2B5EF4-FFF2-40B4-BE49-F238E27FC236}">
                    <a16:creationId xmlns:a16="http://schemas.microsoft.com/office/drawing/2014/main" id="{3FD6E8DE-EAED-414F-A2C6-55A9B34B5672}"/>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4" name="Freeform: Shape 128">
                <a:extLst>
                  <a:ext uri="{FF2B5EF4-FFF2-40B4-BE49-F238E27FC236}">
                    <a16:creationId xmlns:a16="http://schemas.microsoft.com/office/drawing/2014/main" id="{0540D1DB-B381-094E-9094-5A0E42D394DE}"/>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5" name="Freeform: Shape 129">
                <a:extLst>
                  <a:ext uri="{FF2B5EF4-FFF2-40B4-BE49-F238E27FC236}">
                    <a16:creationId xmlns:a16="http://schemas.microsoft.com/office/drawing/2014/main" id="{150CAF94-925B-4D44-B6DD-F51B50C365BC}"/>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6" name="Freeform: Shape 130">
                <a:extLst>
                  <a:ext uri="{FF2B5EF4-FFF2-40B4-BE49-F238E27FC236}">
                    <a16:creationId xmlns:a16="http://schemas.microsoft.com/office/drawing/2014/main" id="{F39CF494-CB55-034D-96DC-BF684C27CB0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7" name="Freeform: Shape 131">
                <a:extLst>
                  <a:ext uri="{FF2B5EF4-FFF2-40B4-BE49-F238E27FC236}">
                    <a16:creationId xmlns:a16="http://schemas.microsoft.com/office/drawing/2014/main" id="{5C0346B0-EAAE-EC4E-A6F4-43CC903B853B}"/>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8" name="Freeform: Shape 132">
                <a:extLst>
                  <a:ext uri="{FF2B5EF4-FFF2-40B4-BE49-F238E27FC236}">
                    <a16:creationId xmlns:a16="http://schemas.microsoft.com/office/drawing/2014/main" id="{AE03A3D6-AEF8-0D47-967F-7F20EE7E7CB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9" name="Freeform: Shape 133">
                <a:extLst>
                  <a:ext uri="{FF2B5EF4-FFF2-40B4-BE49-F238E27FC236}">
                    <a16:creationId xmlns:a16="http://schemas.microsoft.com/office/drawing/2014/main" id="{25C3E993-08C3-3846-8F68-226DEDFB83B7}"/>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0" name="Freeform: Shape 134">
                <a:extLst>
                  <a:ext uri="{FF2B5EF4-FFF2-40B4-BE49-F238E27FC236}">
                    <a16:creationId xmlns:a16="http://schemas.microsoft.com/office/drawing/2014/main" id="{717DD924-C5F7-A14D-8246-2D9F62BC61C6}"/>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1" name="Freeform: Shape 135">
                <a:extLst>
                  <a:ext uri="{FF2B5EF4-FFF2-40B4-BE49-F238E27FC236}">
                    <a16:creationId xmlns:a16="http://schemas.microsoft.com/office/drawing/2014/main" id="{397A4676-3ECE-CA4E-B851-7EA42CDA6DE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2" name="Freeform: Shape 136">
                <a:extLst>
                  <a:ext uri="{FF2B5EF4-FFF2-40B4-BE49-F238E27FC236}">
                    <a16:creationId xmlns:a16="http://schemas.microsoft.com/office/drawing/2014/main" id="{044047A9-4159-4340-943D-37B6E1AE73E3}"/>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3" name="Freeform: Shape 137">
                <a:extLst>
                  <a:ext uri="{FF2B5EF4-FFF2-40B4-BE49-F238E27FC236}">
                    <a16:creationId xmlns:a16="http://schemas.microsoft.com/office/drawing/2014/main" id="{BE4127A5-4F8E-3B48-B495-5AF219A26943}"/>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4" name="Freeform: Shape 138">
                <a:extLst>
                  <a:ext uri="{FF2B5EF4-FFF2-40B4-BE49-F238E27FC236}">
                    <a16:creationId xmlns:a16="http://schemas.microsoft.com/office/drawing/2014/main" id="{34679496-2F80-084C-AABE-093E8E5F9F8A}"/>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5" name="Freeform: Shape 139">
                <a:extLst>
                  <a:ext uri="{FF2B5EF4-FFF2-40B4-BE49-F238E27FC236}">
                    <a16:creationId xmlns:a16="http://schemas.microsoft.com/office/drawing/2014/main" id="{48493B71-79ED-A144-B46A-37121348BBB1}"/>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6" name="Freeform: Shape 140">
                <a:extLst>
                  <a:ext uri="{FF2B5EF4-FFF2-40B4-BE49-F238E27FC236}">
                    <a16:creationId xmlns:a16="http://schemas.microsoft.com/office/drawing/2014/main" id="{52D1CE58-3C5D-6E45-8AAF-124C50535B09}"/>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7" name="Freeform: Shape 141">
                <a:extLst>
                  <a:ext uri="{FF2B5EF4-FFF2-40B4-BE49-F238E27FC236}">
                    <a16:creationId xmlns:a16="http://schemas.microsoft.com/office/drawing/2014/main" id="{500F3EB2-EAC8-704D-B1D0-C414E817CCE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8" name="Freeform: Shape 143">
                <a:extLst>
                  <a:ext uri="{FF2B5EF4-FFF2-40B4-BE49-F238E27FC236}">
                    <a16:creationId xmlns:a16="http://schemas.microsoft.com/office/drawing/2014/main" id="{A41F1A52-10A7-FB4F-BF1C-21969803CB2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9" name="Freeform: Shape 144">
                <a:extLst>
                  <a:ext uri="{FF2B5EF4-FFF2-40B4-BE49-F238E27FC236}">
                    <a16:creationId xmlns:a16="http://schemas.microsoft.com/office/drawing/2014/main" id="{8746E34C-1F0C-0845-8278-5A7E33BFE8AF}"/>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60" name="Freeform: Shape 142">
                <a:extLst>
                  <a:ext uri="{FF2B5EF4-FFF2-40B4-BE49-F238E27FC236}">
                    <a16:creationId xmlns:a16="http://schemas.microsoft.com/office/drawing/2014/main" id="{36BD7A2E-BB19-8144-8133-EECCC15C8AC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grpSp>
        <p:sp>
          <p:nvSpPr>
            <p:cNvPr id="640" name="Rectangle 639">
              <a:extLst>
                <a:ext uri="{FF2B5EF4-FFF2-40B4-BE49-F238E27FC236}">
                  <a16:creationId xmlns:a16="http://schemas.microsoft.com/office/drawing/2014/main" id="{995FA3BE-89D1-D34A-B2BF-02B13ED12053}"/>
                </a:ext>
              </a:extLst>
            </p:cNvPr>
            <p:cNvSpPr/>
            <p:nvPr/>
          </p:nvSpPr>
          <p:spPr>
            <a:xfrm>
              <a:off x="274372" y="3084317"/>
              <a:ext cx="1034137" cy="180819"/>
            </a:xfrm>
            <a:prstGeom prst="rect">
              <a:avLst/>
            </a:prstGeom>
          </p:spPr>
          <p:txBody>
            <a:bodyPr wrap="none">
              <a:spAutoFit/>
            </a:bodyPr>
            <a:lstStyle/>
            <a:p>
              <a:pPr defTabSz="940078" hangingPunct="0">
                <a:defRPr/>
              </a:pPr>
              <a:r>
                <a:rPr lang="en-US" sz="1280" kern="0" dirty="0">
                  <a:solidFill>
                    <a:srgbClr val="FFFFFF"/>
                  </a:solidFill>
                  <a:latin typeface="Amazon Ember"/>
                  <a:ea typeface="Amazon Ember" panose="020B0603020204020204" pitchFamily="34" charset="0"/>
                  <a:cs typeface="Amazon Ember" panose="020B0603020204020204" pitchFamily="34" charset="0"/>
                </a:rPr>
                <a:t>Amazon SageMaker</a:t>
              </a:r>
            </a:p>
          </p:txBody>
        </p:sp>
      </p:grpSp>
      <p:cxnSp>
        <p:nvCxnSpPr>
          <p:cNvPr id="661" name="Straight Connector 660">
            <a:extLst>
              <a:ext uri="{FF2B5EF4-FFF2-40B4-BE49-F238E27FC236}">
                <a16:creationId xmlns:a16="http://schemas.microsoft.com/office/drawing/2014/main" id="{B2B98CDA-F571-C24E-A059-79672605868A}"/>
              </a:ext>
            </a:extLst>
          </p:cNvPr>
          <p:cNvCxnSpPr/>
          <p:nvPr/>
        </p:nvCxnSpPr>
        <p:spPr>
          <a:xfrm>
            <a:off x="2096552" y="4051136"/>
            <a:ext cx="0" cy="143223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35" name="Picture 134">
            <a:extLst>
              <a:ext uri="{FF2B5EF4-FFF2-40B4-BE49-F238E27FC236}">
                <a16:creationId xmlns:a16="http://schemas.microsoft.com/office/drawing/2014/main" id="{742A08EC-354C-C945-9739-87AB565C6BBD}"/>
              </a:ext>
            </a:extLst>
          </p:cNvPr>
          <p:cNvPicPr>
            <a:picLocks noChangeAspect="1"/>
          </p:cNvPicPr>
          <p:nvPr/>
        </p:nvPicPr>
        <p:blipFill>
          <a:blip r:embed="rId22"/>
          <a:stretch>
            <a:fillRect/>
          </a:stretch>
        </p:blipFill>
        <p:spPr>
          <a:xfrm>
            <a:off x="4316120" y="6779541"/>
            <a:ext cx="819194" cy="441000"/>
          </a:xfrm>
          <a:prstGeom prst="rect">
            <a:avLst/>
          </a:prstGeom>
        </p:spPr>
      </p:pic>
      <p:sp>
        <p:nvSpPr>
          <p:cNvPr id="138" name="TextBox 137">
            <a:extLst>
              <a:ext uri="{FF2B5EF4-FFF2-40B4-BE49-F238E27FC236}">
                <a16:creationId xmlns:a16="http://schemas.microsoft.com/office/drawing/2014/main" id="{4297B5A7-5DCA-7043-96A5-870BB255B6D8}"/>
              </a:ext>
            </a:extLst>
          </p:cNvPr>
          <p:cNvSpPr txBox="1">
            <a:spLocks noChangeAspect="1"/>
          </p:cNvSpPr>
          <p:nvPr/>
        </p:nvSpPr>
        <p:spPr>
          <a:xfrm>
            <a:off x="6143841" y="6845953"/>
            <a:ext cx="1078800" cy="215444"/>
          </a:xfrm>
          <a:prstGeom prst="rect">
            <a:avLst/>
          </a:prstGeom>
          <a:noFill/>
        </p:spPr>
        <p:txBody>
          <a:bodyPr wrap="square" rtlCol="0">
            <a:spAutoFit/>
          </a:bodyPr>
          <a:lstStyle/>
          <a:p>
            <a:r>
              <a:rPr lang="en-US" sz="800" b="1" dirty="0">
                <a:solidFill>
                  <a:srgbClr val="00B0F0"/>
                </a:solidFill>
                <a:latin typeface="Arial" panose="020B0604020202020204" pitchFamily="34" charset="0"/>
                <a:cs typeface="Arial" panose="020B0604020202020204" pitchFamily="34" charset="0"/>
              </a:rPr>
              <a:t>D</a:t>
            </a:r>
            <a:r>
              <a:rPr lang="en-US" sz="800" dirty="0">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latin typeface="Arial" panose="020B0604020202020204" pitchFamily="34" charset="0"/>
                <a:cs typeface="Arial" panose="020B0604020202020204" pitchFamily="34" charset="0"/>
              </a:rPr>
              <a:t>ibrary</a:t>
            </a:r>
          </a:p>
        </p:txBody>
      </p:sp>
    </p:spTree>
    <p:extLst>
      <p:ext uri="{BB962C8B-B14F-4D97-AF65-F5344CB8AC3E}">
        <p14:creationId xmlns:p14="http://schemas.microsoft.com/office/powerpoint/2010/main" val="35270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 name="Title 3">
            <a:extLst>
              <a:ext uri="{FF2B5EF4-FFF2-40B4-BE49-F238E27FC236}">
                <a16:creationId xmlns:a16="http://schemas.microsoft.com/office/drawing/2014/main" id="{5E65B4C1-DAA4-F946-9AA2-1474359C95DD}"/>
              </a:ext>
            </a:extLst>
          </p:cNvPr>
          <p:cNvSpPr txBox="1">
            <a:spLocks/>
          </p:cNvSpPr>
          <p:nvPr/>
        </p:nvSpPr>
        <p:spPr>
          <a:xfrm>
            <a:off x="1614518" y="180486"/>
            <a:ext cx="10758819" cy="1106278"/>
          </a:xfrm>
          <a:prstGeom prst="rect">
            <a:avLst/>
          </a:prstGeom>
        </p:spPr>
        <p:txBody>
          <a:bodyPr vert="horz" lIns="182880" tIns="146304" rIns="182880" bIns="146304"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ctr" defTabSz="685720" rtl="0" eaLnBrk="1" fontAlgn="auto" latinLnBrk="0" hangingPunct="1">
              <a:lnSpc>
                <a:spcPct val="90000"/>
              </a:lnSpc>
              <a:spcBef>
                <a:spcPts val="0"/>
              </a:spcBef>
              <a:spcAft>
                <a:spcPts val="1125"/>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mazon Ember"/>
                <a:ea typeface="+mj-ea"/>
                <a:cs typeface="Amazon Ember Regular" charset="0"/>
              </a:rPr>
              <a:t>The AWS ML Stack</a:t>
            </a: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b="0" i="0" u="none" strike="noStrike" kern="1200" cap="none" spc="0" normalizeH="0" baseline="0" noProof="0" dirty="0">
                <a:ln>
                  <a:noFill/>
                </a:ln>
                <a:solidFill>
                  <a:srgbClr val="F0F0F0"/>
                </a:solidFill>
                <a:effectLst/>
                <a:uLnTx/>
                <a:uFillTx/>
                <a:latin typeface="Amazon Ember"/>
                <a:ea typeface="+mj-ea"/>
                <a:cs typeface="Amazon Ember Regular" charset="0"/>
              </a:rPr>
              <a:t>Broadest and most complete set of Machine Learning capabilities</a:t>
            </a:r>
            <a:endParaRPr kumimoji="0" lang="en-US" b="0" i="0" u="none" strike="noStrike" kern="1200" cap="none" spc="0" normalizeH="0" baseline="0" noProof="0" dirty="0">
              <a:ln>
                <a:noFill/>
              </a:ln>
              <a:solidFill>
                <a:srgbClr val="FFFFFF"/>
              </a:solidFill>
              <a:effectLst/>
              <a:uLnTx/>
              <a:uFillTx/>
              <a:latin typeface="Amazon Ember"/>
              <a:ea typeface="+mj-ea"/>
              <a:cs typeface="Amazon Ember Regular" charset="0"/>
            </a:endParaRPr>
          </a:p>
        </p:txBody>
      </p:sp>
      <p:cxnSp>
        <p:nvCxnSpPr>
          <p:cNvPr id="273" name="Straight Connector 272">
            <a:extLst>
              <a:ext uri="{FF2B5EF4-FFF2-40B4-BE49-F238E27FC236}">
                <a16:creationId xmlns:a16="http://schemas.microsoft.com/office/drawing/2014/main" id="{F211EE8B-64C5-534A-8C94-2B5ACA1302C4}"/>
              </a:ext>
            </a:extLst>
          </p:cNvPr>
          <p:cNvCxnSpPr>
            <a:cxnSpLocks/>
          </p:cNvCxnSpPr>
          <p:nvPr/>
        </p:nvCxnSpPr>
        <p:spPr>
          <a:xfrm>
            <a:off x="6563998" y="837797"/>
            <a:ext cx="913244" cy="0"/>
          </a:xfrm>
          <a:prstGeom prst="line">
            <a:avLst/>
          </a:prstGeom>
          <a:noFill/>
          <a:ln w="38100" cap="flat" cmpd="sng" algn="ctr">
            <a:solidFill>
              <a:srgbClr val="FFCC00"/>
            </a:solidFill>
            <a:prstDash val="solid"/>
            <a:tailEnd type="none"/>
          </a:ln>
          <a:effectLst/>
        </p:spPr>
      </p:cxnSp>
      <p:sp>
        <p:nvSpPr>
          <p:cNvPr id="532" name="Rectangle 531">
            <a:extLst>
              <a:ext uri="{FF2B5EF4-FFF2-40B4-BE49-F238E27FC236}">
                <a16:creationId xmlns:a16="http://schemas.microsoft.com/office/drawing/2014/main" id="{E1F89453-8553-B440-81E9-5905172E3BC6}"/>
              </a:ext>
            </a:extLst>
          </p:cNvPr>
          <p:cNvSpPr/>
          <p:nvPr/>
        </p:nvSpPr>
        <p:spPr>
          <a:xfrm>
            <a:off x="0" y="4204942"/>
            <a:ext cx="14630400" cy="1206208"/>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502">
              <a:defRPr/>
            </a:pPr>
            <a:endParaRPr lang="en-US" dirty="0" err="1">
              <a:solidFill>
                <a:srgbClr val="FFFFFF"/>
              </a:solidFill>
              <a:latin typeface="Amazon Ember"/>
            </a:endParaRPr>
          </a:p>
        </p:txBody>
      </p:sp>
      <p:graphicFrame>
        <p:nvGraphicFramePr>
          <p:cNvPr id="533" name="Table 532">
            <a:extLst>
              <a:ext uri="{FF2B5EF4-FFF2-40B4-BE49-F238E27FC236}">
                <a16:creationId xmlns:a16="http://schemas.microsoft.com/office/drawing/2014/main" id="{BECA352C-80E5-E548-952D-BFFEFF08D6A6}"/>
              </a:ext>
            </a:extLst>
          </p:cNvPr>
          <p:cNvGraphicFramePr>
            <a:graphicFrameLocks noGrp="1"/>
          </p:cNvGraphicFramePr>
          <p:nvPr/>
        </p:nvGraphicFramePr>
        <p:xfrm>
          <a:off x="0" y="6151989"/>
          <a:ext cx="14630401" cy="1241399"/>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3">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241399">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534" name="Group 533">
            <a:extLst>
              <a:ext uri="{FF2B5EF4-FFF2-40B4-BE49-F238E27FC236}">
                <a16:creationId xmlns:a16="http://schemas.microsoft.com/office/drawing/2014/main" id="{14CACBE5-DFC8-2943-8E60-3F7B9F132F6B}"/>
              </a:ext>
            </a:extLst>
          </p:cNvPr>
          <p:cNvGrpSpPr/>
          <p:nvPr/>
        </p:nvGrpSpPr>
        <p:grpSpPr>
          <a:xfrm>
            <a:off x="910092" y="6374714"/>
            <a:ext cx="2595272" cy="731932"/>
            <a:chOff x="949109" y="6685460"/>
            <a:chExt cx="2595272" cy="731932"/>
          </a:xfrm>
        </p:grpSpPr>
        <p:pic>
          <p:nvPicPr>
            <p:cNvPr id="535" name="Picture 25" descr="Picture 25">
              <a:extLst>
                <a:ext uri="{FF2B5EF4-FFF2-40B4-BE49-F238E27FC236}">
                  <a16:creationId xmlns:a16="http://schemas.microsoft.com/office/drawing/2014/main" id="{5FCB7394-C53F-2846-8837-739630904A9A}"/>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536" name="Group 535">
              <a:extLst>
                <a:ext uri="{FF2B5EF4-FFF2-40B4-BE49-F238E27FC236}">
                  <a16:creationId xmlns:a16="http://schemas.microsoft.com/office/drawing/2014/main" id="{D2A778E5-94C3-1744-9AED-78353E76473D}"/>
                </a:ext>
              </a:extLst>
            </p:cNvPr>
            <p:cNvGrpSpPr/>
            <p:nvPr/>
          </p:nvGrpSpPr>
          <p:grpSpPr>
            <a:xfrm>
              <a:off x="949109" y="6685460"/>
              <a:ext cx="2595272" cy="328132"/>
              <a:chOff x="551138" y="6622485"/>
              <a:chExt cx="2595272" cy="328132"/>
            </a:xfrm>
          </p:grpSpPr>
          <p:pic>
            <p:nvPicPr>
              <p:cNvPr id="537" name="Picture 27" descr="Picture 27">
                <a:extLst>
                  <a:ext uri="{FF2B5EF4-FFF2-40B4-BE49-F238E27FC236}">
                    <a16:creationId xmlns:a16="http://schemas.microsoft.com/office/drawing/2014/main" id="{1F6C89C5-2193-7F48-A310-E8668F8186AD}"/>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538" name="Picture 28" descr="Picture 28">
                <a:extLst>
                  <a:ext uri="{FF2B5EF4-FFF2-40B4-BE49-F238E27FC236}">
                    <a16:creationId xmlns:a16="http://schemas.microsoft.com/office/drawing/2014/main" id="{13308A7D-2A84-4D47-B169-1041BC5818CC}"/>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graphicFrame>
        <p:nvGraphicFramePr>
          <p:cNvPr id="539" name="Table 538">
            <a:extLst>
              <a:ext uri="{FF2B5EF4-FFF2-40B4-BE49-F238E27FC236}">
                <a16:creationId xmlns:a16="http://schemas.microsoft.com/office/drawing/2014/main" id="{3DBE88C3-1430-6247-9950-5B7793E31480}"/>
              </a:ext>
            </a:extLst>
          </p:cNvPr>
          <p:cNvGraphicFramePr>
            <a:graphicFrameLocks noGrp="1"/>
          </p:cNvGraphicFramePr>
          <p:nvPr/>
        </p:nvGraphicFramePr>
        <p:xfrm>
          <a:off x="1" y="2028767"/>
          <a:ext cx="14636532" cy="1517285"/>
        </p:xfrm>
        <a:graphic>
          <a:graphicData uri="http://schemas.openxmlformats.org/drawingml/2006/table">
            <a:tbl>
              <a:tblPr firstRow="1" bandRow="1"/>
              <a:tblGrid>
                <a:gridCol w="472234">
                  <a:extLst>
                    <a:ext uri="{9D8B030D-6E8A-4147-A177-3AD203B41FA5}">
                      <a16:colId xmlns:a16="http://schemas.microsoft.com/office/drawing/2014/main" val="2519425615"/>
                    </a:ext>
                  </a:extLst>
                </a:gridCol>
                <a:gridCol w="966042">
                  <a:extLst>
                    <a:ext uri="{9D8B030D-6E8A-4147-A177-3AD203B41FA5}">
                      <a16:colId xmlns:a16="http://schemas.microsoft.com/office/drawing/2014/main" val="4215032727"/>
                    </a:ext>
                  </a:extLst>
                </a:gridCol>
                <a:gridCol w="1638301">
                  <a:extLst>
                    <a:ext uri="{9D8B030D-6E8A-4147-A177-3AD203B41FA5}">
                      <a16:colId xmlns:a16="http://schemas.microsoft.com/office/drawing/2014/main" val="1642889460"/>
                    </a:ext>
                  </a:extLst>
                </a:gridCol>
                <a:gridCol w="2657476">
                  <a:extLst>
                    <a:ext uri="{9D8B030D-6E8A-4147-A177-3AD203B41FA5}">
                      <a16:colId xmlns:a16="http://schemas.microsoft.com/office/drawing/2014/main" val="976546228"/>
                    </a:ext>
                  </a:extLst>
                </a:gridCol>
                <a:gridCol w="1093470">
                  <a:extLst>
                    <a:ext uri="{9D8B030D-6E8A-4147-A177-3AD203B41FA5}">
                      <a16:colId xmlns:a16="http://schemas.microsoft.com/office/drawing/2014/main" val="2832678360"/>
                    </a:ext>
                  </a:extLst>
                </a:gridCol>
                <a:gridCol w="1059181">
                  <a:extLst>
                    <a:ext uri="{9D8B030D-6E8A-4147-A177-3AD203B41FA5}">
                      <a16:colId xmlns:a16="http://schemas.microsoft.com/office/drawing/2014/main" val="135917464"/>
                    </a:ext>
                  </a:extLst>
                </a:gridCol>
                <a:gridCol w="1371600">
                  <a:extLst>
                    <a:ext uri="{9D8B030D-6E8A-4147-A177-3AD203B41FA5}">
                      <a16:colId xmlns:a16="http://schemas.microsoft.com/office/drawing/2014/main" val="153006425"/>
                    </a:ext>
                  </a:extLst>
                </a:gridCol>
                <a:gridCol w="1214438">
                  <a:extLst>
                    <a:ext uri="{9D8B030D-6E8A-4147-A177-3AD203B41FA5}">
                      <a16:colId xmlns:a16="http://schemas.microsoft.com/office/drawing/2014/main" val="3191234712"/>
                    </a:ext>
                  </a:extLst>
                </a:gridCol>
                <a:gridCol w="1163002">
                  <a:extLst>
                    <a:ext uri="{9D8B030D-6E8A-4147-A177-3AD203B41FA5}">
                      <a16:colId xmlns:a16="http://schemas.microsoft.com/office/drawing/2014/main" val="2527664086"/>
                    </a:ext>
                  </a:extLst>
                </a:gridCol>
                <a:gridCol w="1248412">
                  <a:extLst>
                    <a:ext uri="{9D8B030D-6E8A-4147-A177-3AD203B41FA5}">
                      <a16:colId xmlns:a16="http://schemas.microsoft.com/office/drawing/2014/main" val="2223229871"/>
                    </a:ext>
                  </a:extLst>
                </a:gridCol>
                <a:gridCol w="1419128">
                  <a:extLst>
                    <a:ext uri="{9D8B030D-6E8A-4147-A177-3AD203B41FA5}">
                      <a16:colId xmlns:a16="http://schemas.microsoft.com/office/drawing/2014/main" val="1268108364"/>
                    </a:ext>
                  </a:extLst>
                </a:gridCol>
                <a:gridCol w="333248">
                  <a:extLst>
                    <a:ext uri="{9D8B030D-6E8A-4147-A177-3AD203B41FA5}">
                      <a16:colId xmlns:a16="http://schemas.microsoft.com/office/drawing/2014/main" val="3446338730"/>
                    </a:ext>
                  </a:extLst>
                </a:gridCol>
              </a:tblGrid>
              <a:tr h="428056">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SEARCH</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FRAUD</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DEVELOPMENT</a:t>
                      </a:r>
                      <a:endParaRPr lang="en-US" sz="10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CONTACT CENTERS</a:t>
                      </a:r>
                      <a:endParaRPr lang="en-US" sz="10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89229">
                <a:tc>
                  <a:txBody>
                    <a:bodyPr/>
                    <a:lstStyle/>
                    <a:p>
                      <a:endParaRPr lang="en-US" sz="28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540" name="Graphic 3">
            <a:extLst>
              <a:ext uri="{FF2B5EF4-FFF2-40B4-BE49-F238E27FC236}">
                <a16:creationId xmlns:a16="http://schemas.microsoft.com/office/drawing/2014/main" id="{F9B4F157-A6AA-464B-9310-2793EB6E8EA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683587" y="2458225"/>
            <a:ext cx="311550" cy="321210"/>
          </a:xfrm>
          <a:prstGeom prst="rect">
            <a:avLst/>
          </a:prstGeom>
          <a:noFill/>
        </p:spPr>
      </p:pic>
      <p:pic>
        <p:nvPicPr>
          <p:cNvPr id="541" name="Graphic 16">
            <a:extLst>
              <a:ext uri="{FF2B5EF4-FFF2-40B4-BE49-F238E27FC236}">
                <a16:creationId xmlns:a16="http://schemas.microsoft.com/office/drawing/2014/main" id="{FDE8EF8C-45BA-7A43-A822-10E06A24C95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66640" y="2458224"/>
            <a:ext cx="311554" cy="321212"/>
          </a:xfrm>
          <a:prstGeom prst="rect">
            <a:avLst/>
          </a:prstGeom>
          <a:noFill/>
        </p:spPr>
      </p:pic>
      <p:pic>
        <p:nvPicPr>
          <p:cNvPr id="542" name="Graphic 46">
            <a:extLst>
              <a:ext uri="{FF2B5EF4-FFF2-40B4-BE49-F238E27FC236}">
                <a16:creationId xmlns:a16="http://schemas.microsoft.com/office/drawing/2014/main" id="{450126AD-7A24-A34D-AFC9-64411E8EE50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461985" y="2458222"/>
            <a:ext cx="311554" cy="321215"/>
          </a:xfrm>
          <a:prstGeom prst="rect">
            <a:avLst/>
          </a:prstGeom>
          <a:noFill/>
        </p:spPr>
      </p:pic>
      <p:pic>
        <p:nvPicPr>
          <p:cNvPr id="543" name="Graphic 2">
            <a:extLst>
              <a:ext uri="{FF2B5EF4-FFF2-40B4-BE49-F238E27FC236}">
                <a16:creationId xmlns:a16="http://schemas.microsoft.com/office/drawing/2014/main" id="{7149421F-E5B0-FA4C-8E81-49FCC652D3F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177462" y="2443592"/>
            <a:ext cx="339935" cy="350476"/>
          </a:xfrm>
          <a:prstGeom prst="rect">
            <a:avLst/>
          </a:prstGeom>
          <a:noFill/>
        </p:spPr>
      </p:pic>
      <p:grpSp>
        <p:nvGrpSpPr>
          <p:cNvPr id="544" name="Graphic 108">
            <a:extLst>
              <a:ext uri="{FF2B5EF4-FFF2-40B4-BE49-F238E27FC236}">
                <a16:creationId xmlns:a16="http://schemas.microsoft.com/office/drawing/2014/main" id="{11BD8E61-72AB-DC4B-AEF9-B2DD63A10AAB}"/>
              </a:ext>
            </a:extLst>
          </p:cNvPr>
          <p:cNvGrpSpPr/>
          <p:nvPr/>
        </p:nvGrpSpPr>
        <p:grpSpPr>
          <a:xfrm>
            <a:off x="9727324" y="2495761"/>
            <a:ext cx="262919" cy="246138"/>
            <a:chOff x="9432622" y="1721240"/>
            <a:chExt cx="445685" cy="417237"/>
          </a:xfrm>
          <a:solidFill>
            <a:schemeClr val="tx1"/>
          </a:solidFill>
        </p:grpSpPr>
        <p:sp>
          <p:nvSpPr>
            <p:cNvPr id="545" name="Freeform: Shape 293">
              <a:extLst>
                <a:ext uri="{FF2B5EF4-FFF2-40B4-BE49-F238E27FC236}">
                  <a16:creationId xmlns:a16="http://schemas.microsoft.com/office/drawing/2014/main" id="{EF934DA6-3CA0-2B49-BE4D-E8E879A8C7D1}"/>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6" name="Freeform: Shape 294">
              <a:extLst>
                <a:ext uri="{FF2B5EF4-FFF2-40B4-BE49-F238E27FC236}">
                  <a16:creationId xmlns:a16="http://schemas.microsoft.com/office/drawing/2014/main" id="{4362287C-1001-224F-8A17-8F2FE4364BAC}"/>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7" name="Freeform: Shape 295">
              <a:extLst>
                <a:ext uri="{FF2B5EF4-FFF2-40B4-BE49-F238E27FC236}">
                  <a16:creationId xmlns:a16="http://schemas.microsoft.com/office/drawing/2014/main" id="{FDC4F4A9-E1AC-8F42-A0EC-18445F9454A1}"/>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8" name="Freeform: Shape 296">
              <a:extLst>
                <a:ext uri="{FF2B5EF4-FFF2-40B4-BE49-F238E27FC236}">
                  <a16:creationId xmlns:a16="http://schemas.microsoft.com/office/drawing/2014/main" id="{D1A359DC-9FC0-7B41-9D9C-65ABC18432C4}"/>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9" name="Freeform: Shape 297">
              <a:extLst>
                <a:ext uri="{FF2B5EF4-FFF2-40B4-BE49-F238E27FC236}">
                  <a16:creationId xmlns:a16="http://schemas.microsoft.com/office/drawing/2014/main" id="{89612D4E-8358-CB43-A827-E543B2101566}"/>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0" name="Freeform: Shape 298">
              <a:extLst>
                <a:ext uri="{FF2B5EF4-FFF2-40B4-BE49-F238E27FC236}">
                  <a16:creationId xmlns:a16="http://schemas.microsoft.com/office/drawing/2014/main" id="{62E397BC-8185-CD47-AF2F-89C2BF17B074}"/>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1" name="Freeform: Shape 299">
              <a:extLst>
                <a:ext uri="{FF2B5EF4-FFF2-40B4-BE49-F238E27FC236}">
                  <a16:creationId xmlns:a16="http://schemas.microsoft.com/office/drawing/2014/main" id="{E5FAE488-FF68-F544-A26C-48DC972BBF33}"/>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grpSp>
      <p:grpSp>
        <p:nvGrpSpPr>
          <p:cNvPr id="552" name="Graphic 109">
            <a:extLst>
              <a:ext uri="{FF2B5EF4-FFF2-40B4-BE49-F238E27FC236}">
                <a16:creationId xmlns:a16="http://schemas.microsoft.com/office/drawing/2014/main" id="{A7A0B687-D27E-E94D-891B-CC88AF6E4E7E}"/>
              </a:ext>
            </a:extLst>
          </p:cNvPr>
          <p:cNvGrpSpPr/>
          <p:nvPr/>
        </p:nvGrpSpPr>
        <p:grpSpPr>
          <a:xfrm>
            <a:off x="8406105" y="2451351"/>
            <a:ext cx="328118" cy="334954"/>
            <a:chOff x="10466041" y="1499939"/>
            <a:chExt cx="455168" cy="464651"/>
          </a:xfrm>
          <a:solidFill>
            <a:schemeClr val="tx1"/>
          </a:solidFill>
        </p:grpSpPr>
        <p:sp>
          <p:nvSpPr>
            <p:cNvPr id="553" name="Freeform: Shape 301">
              <a:extLst>
                <a:ext uri="{FF2B5EF4-FFF2-40B4-BE49-F238E27FC236}">
                  <a16:creationId xmlns:a16="http://schemas.microsoft.com/office/drawing/2014/main" id="{F7F9A4FC-9598-E142-AC05-3713B811803A}"/>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4" name="Freeform: Shape 302">
              <a:extLst>
                <a:ext uri="{FF2B5EF4-FFF2-40B4-BE49-F238E27FC236}">
                  <a16:creationId xmlns:a16="http://schemas.microsoft.com/office/drawing/2014/main" id="{6154118A-8440-244A-85D1-75F9943FC1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5" name="Freeform: Shape 303">
              <a:extLst>
                <a:ext uri="{FF2B5EF4-FFF2-40B4-BE49-F238E27FC236}">
                  <a16:creationId xmlns:a16="http://schemas.microsoft.com/office/drawing/2014/main" id="{11865FFE-EF96-BF40-9FC0-004FE7560A5F}"/>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6" name="Freeform: Shape 304">
              <a:extLst>
                <a:ext uri="{FF2B5EF4-FFF2-40B4-BE49-F238E27FC236}">
                  <a16:creationId xmlns:a16="http://schemas.microsoft.com/office/drawing/2014/main" id="{1FFDAFC3-576E-0244-B4C6-6B8E8FC1B0D9}"/>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7" name="Freeform: Shape 305">
              <a:extLst>
                <a:ext uri="{FF2B5EF4-FFF2-40B4-BE49-F238E27FC236}">
                  <a16:creationId xmlns:a16="http://schemas.microsoft.com/office/drawing/2014/main" id="{73726BE6-1D59-8345-B61F-CFD833EDD34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8" name="Freeform: Shape 306">
              <a:extLst>
                <a:ext uri="{FF2B5EF4-FFF2-40B4-BE49-F238E27FC236}">
                  <a16:creationId xmlns:a16="http://schemas.microsoft.com/office/drawing/2014/main" id="{82FF6370-A150-4C47-89A9-019FE66688A2}"/>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9" name="Freeform: Shape 307">
              <a:extLst>
                <a:ext uri="{FF2B5EF4-FFF2-40B4-BE49-F238E27FC236}">
                  <a16:creationId xmlns:a16="http://schemas.microsoft.com/office/drawing/2014/main" id="{329BE102-FB88-6044-8940-EFC72948E99F}"/>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0" name="Freeform: Shape 308">
              <a:extLst>
                <a:ext uri="{FF2B5EF4-FFF2-40B4-BE49-F238E27FC236}">
                  <a16:creationId xmlns:a16="http://schemas.microsoft.com/office/drawing/2014/main" id="{A8768619-42EF-BC44-B7BD-691EF85553F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1" name="Freeform: Shape 309">
              <a:extLst>
                <a:ext uri="{FF2B5EF4-FFF2-40B4-BE49-F238E27FC236}">
                  <a16:creationId xmlns:a16="http://schemas.microsoft.com/office/drawing/2014/main" id="{1DB5F236-B4AB-DA4B-A832-3F57D1A6C6A1}"/>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2" name="Freeform: Shape 310">
              <a:extLst>
                <a:ext uri="{FF2B5EF4-FFF2-40B4-BE49-F238E27FC236}">
                  <a16:creationId xmlns:a16="http://schemas.microsoft.com/office/drawing/2014/main" id="{05A7037B-0678-C54A-8B8A-3EBFB77046BA}"/>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3" name="Freeform: Shape 311">
              <a:extLst>
                <a:ext uri="{FF2B5EF4-FFF2-40B4-BE49-F238E27FC236}">
                  <a16:creationId xmlns:a16="http://schemas.microsoft.com/office/drawing/2014/main" id="{1A2582C8-383C-504A-B199-EF7DDFEACAD4}"/>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graphicFrame>
        <p:nvGraphicFramePr>
          <p:cNvPr id="564" name="Table 563">
            <a:extLst>
              <a:ext uri="{FF2B5EF4-FFF2-40B4-BE49-F238E27FC236}">
                <a16:creationId xmlns:a16="http://schemas.microsoft.com/office/drawing/2014/main" id="{762DEC3A-1CD9-9941-962A-BF8A8E02825F}"/>
              </a:ext>
            </a:extLst>
          </p:cNvPr>
          <p:cNvGraphicFramePr>
            <a:graphicFrameLocks noGrp="1"/>
          </p:cNvGraphicFramePr>
          <p:nvPr/>
        </p:nvGraphicFramePr>
        <p:xfrm>
          <a:off x="2096553" y="4213913"/>
          <a:ext cx="12313019" cy="1186904"/>
        </p:xfrm>
        <a:graphic>
          <a:graphicData uri="http://schemas.openxmlformats.org/drawingml/2006/table">
            <a:tbl>
              <a:tblPr firstRow="1" bandRow="1"/>
              <a:tblGrid>
                <a:gridCol w="720940">
                  <a:extLst>
                    <a:ext uri="{9D8B030D-6E8A-4147-A177-3AD203B41FA5}">
                      <a16:colId xmlns:a16="http://schemas.microsoft.com/office/drawing/2014/main" val="3491955364"/>
                    </a:ext>
                  </a:extLst>
                </a:gridCol>
                <a:gridCol w="786379">
                  <a:extLst>
                    <a:ext uri="{9D8B030D-6E8A-4147-A177-3AD203B41FA5}">
                      <a16:colId xmlns:a16="http://schemas.microsoft.com/office/drawing/2014/main" val="762885232"/>
                    </a:ext>
                  </a:extLst>
                </a:gridCol>
                <a:gridCol w="856753">
                  <a:extLst>
                    <a:ext uri="{9D8B030D-6E8A-4147-A177-3AD203B41FA5}">
                      <a16:colId xmlns:a16="http://schemas.microsoft.com/office/drawing/2014/main" val="2281484046"/>
                    </a:ext>
                  </a:extLst>
                </a:gridCol>
                <a:gridCol w="958499">
                  <a:extLst>
                    <a:ext uri="{9D8B030D-6E8A-4147-A177-3AD203B41FA5}">
                      <a16:colId xmlns:a16="http://schemas.microsoft.com/office/drawing/2014/main" val="1807051481"/>
                    </a:ext>
                  </a:extLst>
                </a:gridCol>
                <a:gridCol w="1220663">
                  <a:extLst>
                    <a:ext uri="{9D8B030D-6E8A-4147-A177-3AD203B41FA5}">
                      <a16:colId xmlns:a16="http://schemas.microsoft.com/office/drawing/2014/main" val="2304350543"/>
                    </a:ext>
                  </a:extLst>
                </a:gridCol>
                <a:gridCol w="1316192">
                  <a:extLst>
                    <a:ext uri="{9D8B030D-6E8A-4147-A177-3AD203B41FA5}">
                      <a16:colId xmlns:a16="http://schemas.microsoft.com/office/drawing/2014/main" val="186026474"/>
                    </a:ext>
                  </a:extLst>
                </a:gridCol>
                <a:gridCol w="774856">
                  <a:extLst>
                    <a:ext uri="{9D8B030D-6E8A-4147-A177-3AD203B41FA5}">
                      <a16:colId xmlns:a16="http://schemas.microsoft.com/office/drawing/2014/main" val="1070070258"/>
                    </a:ext>
                  </a:extLst>
                </a:gridCol>
                <a:gridCol w="1263690">
                  <a:extLst>
                    <a:ext uri="{9D8B030D-6E8A-4147-A177-3AD203B41FA5}">
                      <a16:colId xmlns:a16="http://schemas.microsoft.com/office/drawing/2014/main" val="4235404810"/>
                    </a:ext>
                  </a:extLst>
                </a:gridCol>
                <a:gridCol w="1070909">
                  <a:extLst>
                    <a:ext uri="{9D8B030D-6E8A-4147-A177-3AD203B41FA5}">
                      <a16:colId xmlns:a16="http://schemas.microsoft.com/office/drawing/2014/main" val="2014946253"/>
                    </a:ext>
                  </a:extLst>
                </a:gridCol>
                <a:gridCol w="1015032">
                  <a:extLst>
                    <a:ext uri="{9D8B030D-6E8A-4147-A177-3AD203B41FA5}">
                      <a16:colId xmlns:a16="http://schemas.microsoft.com/office/drawing/2014/main" val="46210883"/>
                    </a:ext>
                  </a:extLst>
                </a:gridCol>
                <a:gridCol w="1353376">
                  <a:extLst>
                    <a:ext uri="{9D8B030D-6E8A-4147-A177-3AD203B41FA5}">
                      <a16:colId xmlns:a16="http://schemas.microsoft.com/office/drawing/2014/main" val="1495551331"/>
                    </a:ext>
                  </a:extLst>
                </a:gridCol>
                <a:gridCol w="975730">
                  <a:extLst>
                    <a:ext uri="{9D8B030D-6E8A-4147-A177-3AD203B41FA5}">
                      <a16:colId xmlns:a16="http://schemas.microsoft.com/office/drawing/2014/main" val="3677864580"/>
                    </a:ext>
                  </a:extLst>
                </a:gridCol>
              </a:tblGrid>
              <a:tr h="593452">
                <a:tc rowSpan="2">
                  <a:txBody>
                    <a:bodyPr/>
                    <a:lstStyle/>
                    <a:p>
                      <a:pPr algn="ctr"/>
                      <a:r>
                        <a:rPr lang="en-US" sz="1100" b="0" dirty="0"/>
                        <a:t>Ground Truth</a:t>
                      </a:r>
                    </a:p>
                    <a:p>
                      <a:pPr algn="ctr"/>
                      <a:endParaRPr lang="en-US" sz="11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Augmented </a:t>
                      </a:r>
                    </a:p>
                    <a:p>
                      <a:pPr algn="ctr"/>
                      <a:r>
                        <a:rPr lang="en-US" sz="1100" b="0" dirty="0"/>
                        <a:t>AI</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ML </a:t>
                      </a:r>
                    </a:p>
                    <a:p>
                      <a:pPr algn="ctr"/>
                      <a:r>
                        <a:rPr lang="en-US" sz="1100" b="0" dirty="0"/>
                        <a:t>Marketplace</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100" b="0" dirty="0"/>
                        <a:t>Neo</a:t>
                      </a:r>
                    </a:p>
                  </a:txBody>
                  <a:tcPr marL="182880" marR="0" marT="0" marB="0" anchor="ctr">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5934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Built-in</a:t>
                      </a:r>
                      <a:br>
                        <a:rPr lang="en-US" sz="1100" b="0" dirty="0"/>
                      </a:br>
                      <a:r>
                        <a:rPr lang="en-US" sz="11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a:t>
                      </a:r>
                      <a:br>
                        <a:rPr lang="en-US" sz="1100" b="0" dirty="0"/>
                      </a:br>
                      <a:r>
                        <a:rPr lang="en-US" sz="11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Debugger</a:t>
                      </a:r>
                      <a:endParaRPr lang="en-US" sz="11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a:t>
                      </a:r>
                      <a:br>
                        <a:rPr lang="en-US" sz="1100" b="0" dirty="0"/>
                      </a:br>
                      <a:r>
                        <a:rPr lang="en-US" sz="11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565" name="Table 564">
            <a:extLst>
              <a:ext uri="{FF2B5EF4-FFF2-40B4-BE49-F238E27FC236}">
                <a16:creationId xmlns:a16="http://schemas.microsoft.com/office/drawing/2014/main" id="{667CD54F-7A55-2E45-BA06-6BA8C371B2D9}"/>
              </a:ext>
            </a:extLst>
          </p:cNvPr>
          <p:cNvGraphicFramePr>
            <a:graphicFrameLocks noGrp="1"/>
          </p:cNvGraphicFramePr>
          <p:nvPr/>
        </p:nvGraphicFramePr>
        <p:xfrm>
          <a:off x="7326633" y="6540003"/>
          <a:ext cx="6765611" cy="465370"/>
        </p:xfrm>
        <a:graphic>
          <a:graphicData uri="http://schemas.openxmlformats.org/drawingml/2006/table">
            <a:tbl>
              <a:tblPr firstRow="1" bandRow="1"/>
              <a:tblGrid>
                <a:gridCol w="1741170">
                  <a:extLst>
                    <a:ext uri="{9D8B030D-6E8A-4147-A177-3AD203B41FA5}">
                      <a16:colId xmlns:a16="http://schemas.microsoft.com/office/drawing/2014/main" val="186026474"/>
                    </a:ext>
                  </a:extLst>
                </a:gridCol>
                <a:gridCol w="1335618">
                  <a:extLst>
                    <a:ext uri="{9D8B030D-6E8A-4147-A177-3AD203B41FA5}">
                      <a16:colId xmlns:a16="http://schemas.microsoft.com/office/drawing/2014/main" val="1070070258"/>
                    </a:ext>
                  </a:extLst>
                </a:gridCol>
                <a:gridCol w="1335618">
                  <a:extLst>
                    <a:ext uri="{9D8B030D-6E8A-4147-A177-3AD203B41FA5}">
                      <a16:colId xmlns:a16="http://schemas.microsoft.com/office/drawing/2014/main" val="46210883"/>
                    </a:ext>
                  </a:extLst>
                </a:gridCol>
                <a:gridCol w="1335618">
                  <a:extLst>
                    <a:ext uri="{9D8B030D-6E8A-4147-A177-3AD203B41FA5}">
                      <a16:colId xmlns:a16="http://schemas.microsoft.com/office/drawing/2014/main" val="1495551331"/>
                    </a:ext>
                  </a:extLst>
                </a:gridCol>
                <a:gridCol w="1017587">
                  <a:extLst>
                    <a:ext uri="{9D8B030D-6E8A-4147-A177-3AD203B41FA5}">
                      <a16:colId xmlns:a16="http://schemas.microsoft.com/office/drawing/2014/main" val="3677864580"/>
                    </a:ext>
                  </a:extLst>
                </a:gridCol>
              </a:tblGrid>
              <a:tr h="465370">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 Learning</a:t>
                      </a:r>
                      <a:br>
                        <a:rPr lang="en-US" sz="1300" b="0" dirty="0"/>
                      </a:br>
                      <a:r>
                        <a:rPr lang="en-US" sz="13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err="1"/>
                        <a:t>Inferentia</a:t>
                      </a:r>
                      <a:endParaRPr lang="en-US" sz="13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566" name="Group 565">
            <a:extLst>
              <a:ext uri="{FF2B5EF4-FFF2-40B4-BE49-F238E27FC236}">
                <a16:creationId xmlns:a16="http://schemas.microsoft.com/office/drawing/2014/main" id="{D1683F2B-2B13-2641-B36C-E2237DF5BFFD}"/>
              </a:ext>
            </a:extLst>
          </p:cNvPr>
          <p:cNvGrpSpPr/>
          <p:nvPr/>
        </p:nvGrpSpPr>
        <p:grpSpPr>
          <a:xfrm>
            <a:off x="4364409" y="6391209"/>
            <a:ext cx="2636255" cy="824528"/>
            <a:chOff x="4403428" y="6701957"/>
            <a:chExt cx="2636255" cy="824527"/>
          </a:xfrm>
        </p:grpSpPr>
        <p:grpSp>
          <p:nvGrpSpPr>
            <p:cNvPr id="567" name="Group 566">
              <a:extLst>
                <a:ext uri="{FF2B5EF4-FFF2-40B4-BE49-F238E27FC236}">
                  <a16:creationId xmlns:a16="http://schemas.microsoft.com/office/drawing/2014/main" id="{A16B30C8-6D29-B843-8A06-4A12CFC1A7F7}"/>
                </a:ext>
              </a:extLst>
            </p:cNvPr>
            <p:cNvGrpSpPr/>
            <p:nvPr/>
          </p:nvGrpSpPr>
          <p:grpSpPr>
            <a:xfrm>
              <a:off x="4403428" y="6701957"/>
              <a:ext cx="2636255" cy="295138"/>
              <a:chOff x="4269528" y="6638982"/>
              <a:chExt cx="2636255" cy="295138"/>
            </a:xfrm>
          </p:grpSpPr>
          <p:pic>
            <p:nvPicPr>
              <p:cNvPr id="569" name="Picture 568">
                <a:extLst>
                  <a:ext uri="{FF2B5EF4-FFF2-40B4-BE49-F238E27FC236}">
                    <a16:creationId xmlns:a16="http://schemas.microsoft.com/office/drawing/2014/main" id="{DFA51C43-9237-DB40-AF06-87365AB09B2C}"/>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570" name="Picture 569">
                <a:extLst>
                  <a:ext uri="{FF2B5EF4-FFF2-40B4-BE49-F238E27FC236}">
                    <a16:creationId xmlns:a16="http://schemas.microsoft.com/office/drawing/2014/main" id="{F3FF9B2D-873A-F64E-B203-DEC76442038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568" name="Picture 567" descr="A close up of a logo&#10;&#10;Description automatically generated">
              <a:extLst>
                <a:ext uri="{FF2B5EF4-FFF2-40B4-BE49-F238E27FC236}">
                  <a16:creationId xmlns:a16="http://schemas.microsoft.com/office/drawing/2014/main" id="{7806B2A3-9CD6-D442-865F-48896CCEF5AF}"/>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571" name="TextBox 570">
            <a:extLst>
              <a:ext uri="{FF2B5EF4-FFF2-40B4-BE49-F238E27FC236}">
                <a16:creationId xmlns:a16="http://schemas.microsoft.com/office/drawing/2014/main" id="{3715C8BE-1DE3-6749-AD18-1DFD8406568B}"/>
              </a:ext>
            </a:extLst>
          </p:cNvPr>
          <p:cNvSpPr txBox="1"/>
          <p:nvPr/>
        </p:nvSpPr>
        <p:spPr>
          <a:xfrm>
            <a:off x="4011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Rekognition</a:t>
            </a:r>
            <a:endParaRPr lang="en-US" sz="1050" dirty="0">
              <a:solidFill>
                <a:srgbClr val="FFFFFF"/>
              </a:solidFill>
              <a:latin typeface="Amazon Ember"/>
            </a:endParaRPr>
          </a:p>
        </p:txBody>
      </p:sp>
      <p:sp>
        <p:nvSpPr>
          <p:cNvPr id="572" name="TextBox 571">
            <a:extLst>
              <a:ext uri="{FF2B5EF4-FFF2-40B4-BE49-F238E27FC236}">
                <a16:creationId xmlns:a16="http://schemas.microsoft.com/office/drawing/2014/main" id="{BA7D0BE4-341A-C34B-A87B-D4F867FE17D0}"/>
              </a:ext>
            </a:extLst>
          </p:cNvPr>
          <p:cNvSpPr txBox="1"/>
          <p:nvPr/>
        </p:nvSpPr>
        <p:spPr>
          <a:xfrm>
            <a:off x="131815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Polly</a:t>
            </a:r>
          </a:p>
        </p:txBody>
      </p:sp>
      <p:sp>
        <p:nvSpPr>
          <p:cNvPr id="573" name="TextBox 572">
            <a:extLst>
              <a:ext uri="{FF2B5EF4-FFF2-40B4-BE49-F238E27FC236}">
                <a16:creationId xmlns:a16="http://schemas.microsoft.com/office/drawing/2014/main" id="{0921D6C3-6CA9-D049-8EBE-CA754FB39A70}"/>
              </a:ext>
            </a:extLst>
          </p:cNvPr>
          <p:cNvSpPr txBox="1"/>
          <p:nvPr/>
        </p:nvSpPr>
        <p:spPr>
          <a:xfrm>
            <a:off x="2096552" y="2818340"/>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Transcribe</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4" name="TextBox 573">
            <a:extLst>
              <a:ext uri="{FF2B5EF4-FFF2-40B4-BE49-F238E27FC236}">
                <a16:creationId xmlns:a16="http://schemas.microsoft.com/office/drawing/2014/main" id="{690092C6-32F5-7E49-8228-A8327D8F098C}"/>
              </a:ext>
            </a:extLst>
          </p:cNvPr>
          <p:cNvSpPr txBox="1"/>
          <p:nvPr/>
        </p:nvSpPr>
        <p:spPr>
          <a:xfrm>
            <a:off x="3113924" y="2818341"/>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Comprehend</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5" name="TextBox 574">
            <a:extLst>
              <a:ext uri="{FF2B5EF4-FFF2-40B4-BE49-F238E27FC236}">
                <a16:creationId xmlns:a16="http://schemas.microsoft.com/office/drawing/2014/main" id="{BB453A10-D4B5-184F-8C8E-6C3614A5B62D}"/>
              </a:ext>
            </a:extLst>
          </p:cNvPr>
          <p:cNvSpPr txBox="1"/>
          <p:nvPr/>
        </p:nvSpPr>
        <p:spPr>
          <a:xfrm>
            <a:off x="394569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Translate</a:t>
            </a:r>
          </a:p>
        </p:txBody>
      </p:sp>
      <p:sp>
        <p:nvSpPr>
          <p:cNvPr id="576" name="TextBox 575">
            <a:extLst>
              <a:ext uri="{FF2B5EF4-FFF2-40B4-BE49-F238E27FC236}">
                <a16:creationId xmlns:a16="http://schemas.microsoft.com/office/drawing/2014/main" id="{B61E1116-5E75-8B42-B6A7-4F81312F8A45}"/>
              </a:ext>
            </a:extLst>
          </p:cNvPr>
          <p:cNvSpPr txBox="1"/>
          <p:nvPr/>
        </p:nvSpPr>
        <p:spPr>
          <a:xfrm>
            <a:off x="6826220"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Lex</a:t>
            </a:r>
          </a:p>
        </p:txBody>
      </p:sp>
      <p:sp>
        <p:nvSpPr>
          <p:cNvPr id="577" name="TextBox 576">
            <a:extLst>
              <a:ext uri="{FF2B5EF4-FFF2-40B4-BE49-F238E27FC236}">
                <a16:creationId xmlns:a16="http://schemas.microsoft.com/office/drawing/2014/main" id="{9346AAAF-B8CD-E149-B54E-F4A59684188A}"/>
              </a:ext>
            </a:extLst>
          </p:cNvPr>
          <p:cNvSpPr txBox="1"/>
          <p:nvPr/>
        </p:nvSpPr>
        <p:spPr>
          <a:xfrm>
            <a:off x="804895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Personalize</a:t>
            </a:r>
          </a:p>
        </p:txBody>
      </p:sp>
      <p:sp>
        <p:nvSpPr>
          <p:cNvPr id="578" name="TextBox 577">
            <a:extLst>
              <a:ext uri="{FF2B5EF4-FFF2-40B4-BE49-F238E27FC236}">
                <a16:creationId xmlns:a16="http://schemas.microsoft.com/office/drawing/2014/main" id="{655E1864-E96B-0F4D-B9B9-15E4C0CF4439}"/>
              </a:ext>
            </a:extLst>
          </p:cNvPr>
          <p:cNvSpPr txBox="1"/>
          <p:nvPr/>
        </p:nvSpPr>
        <p:spPr>
          <a:xfrm>
            <a:off x="93375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Forecast</a:t>
            </a:r>
          </a:p>
        </p:txBody>
      </p:sp>
      <p:sp>
        <p:nvSpPr>
          <p:cNvPr id="579" name="TextBox 578">
            <a:extLst>
              <a:ext uri="{FF2B5EF4-FFF2-40B4-BE49-F238E27FC236}">
                <a16:creationId xmlns:a16="http://schemas.microsoft.com/office/drawing/2014/main" id="{04CCFB66-E57B-0345-B9F7-53531931FFF7}"/>
              </a:ext>
            </a:extLst>
          </p:cNvPr>
          <p:cNvSpPr txBox="1"/>
          <p:nvPr/>
        </p:nvSpPr>
        <p:spPr>
          <a:xfrm>
            <a:off x="10530095" y="2818338"/>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Fraud Detector</a:t>
            </a:r>
          </a:p>
        </p:txBody>
      </p:sp>
      <p:sp>
        <p:nvSpPr>
          <p:cNvPr id="580" name="TextBox 579">
            <a:extLst>
              <a:ext uri="{FF2B5EF4-FFF2-40B4-BE49-F238E27FC236}">
                <a16:creationId xmlns:a16="http://schemas.microsoft.com/office/drawing/2014/main" id="{226F6A01-F355-EB40-9F9C-0C2DB1E53DD3}"/>
              </a:ext>
            </a:extLst>
          </p:cNvPr>
          <p:cNvSpPr txBox="1"/>
          <p:nvPr/>
        </p:nvSpPr>
        <p:spPr>
          <a:xfrm>
            <a:off x="11756332" y="2818339"/>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CodeGuru</a:t>
            </a:r>
            <a:endParaRPr lang="en-US" sz="1050" dirty="0">
              <a:solidFill>
                <a:srgbClr val="FFFFFF"/>
              </a:solidFill>
              <a:latin typeface="Amazon Ember"/>
            </a:endParaRPr>
          </a:p>
        </p:txBody>
      </p:sp>
      <p:sp>
        <p:nvSpPr>
          <p:cNvPr id="581" name="Graphic 48">
            <a:extLst>
              <a:ext uri="{FF2B5EF4-FFF2-40B4-BE49-F238E27FC236}">
                <a16:creationId xmlns:a16="http://schemas.microsoft.com/office/drawing/2014/main" id="{C93AB693-8F5B-1246-9840-5106FCFE225D}"/>
              </a:ext>
            </a:extLst>
          </p:cNvPr>
          <p:cNvSpPr/>
          <p:nvPr/>
        </p:nvSpPr>
        <p:spPr>
          <a:xfrm>
            <a:off x="3479782" y="2458659"/>
            <a:ext cx="310705" cy="320338"/>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41">
              <a:defRPr/>
            </a:pPr>
            <a:endParaRPr lang="en-US" sz="2118">
              <a:solidFill>
                <a:srgbClr val="FFFFFF"/>
              </a:solidFill>
              <a:latin typeface="Amazon Ember"/>
            </a:endParaRPr>
          </a:p>
        </p:txBody>
      </p:sp>
      <p:sp>
        <p:nvSpPr>
          <p:cNvPr id="582" name="TextBox 581">
            <a:extLst>
              <a:ext uri="{FF2B5EF4-FFF2-40B4-BE49-F238E27FC236}">
                <a16:creationId xmlns:a16="http://schemas.microsoft.com/office/drawing/2014/main" id="{EBBA237B-9474-194C-B02E-E34BD6AEA660}"/>
              </a:ext>
            </a:extLst>
          </p:cNvPr>
          <p:cNvSpPr txBox="1"/>
          <p:nvPr/>
        </p:nvSpPr>
        <p:spPr>
          <a:xfrm>
            <a:off x="522426" y="1464414"/>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AI SERVICES</a:t>
            </a:r>
          </a:p>
        </p:txBody>
      </p:sp>
      <p:sp>
        <p:nvSpPr>
          <p:cNvPr id="583" name="TextBox 582">
            <a:extLst>
              <a:ext uri="{FF2B5EF4-FFF2-40B4-BE49-F238E27FC236}">
                <a16:creationId xmlns:a16="http://schemas.microsoft.com/office/drawing/2014/main" id="{242933F3-FC27-7849-975D-A4C449A73BFE}"/>
              </a:ext>
            </a:extLst>
          </p:cNvPr>
          <p:cNvSpPr txBox="1"/>
          <p:nvPr/>
        </p:nvSpPr>
        <p:spPr>
          <a:xfrm>
            <a:off x="522426" y="3715923"/>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SERVICES</a:t>
            </a:r>
          </a:p>
        </p:txBody>
      </p:sp>
      <p:sp>
        <p:nvSpPr>
          <p:cNvPr id="584" name="TextBox 583">
            <a:extLst>
              <a:ext uri="{FF2B5EF4-FFF2-40B4-BE49-F238E27FC236}">
                <a16:creationId xmlns:a16="http://schemas.microsoft.com/office/drawing/2014/main" id="{3EF61C18-5B60-BE40-A3DB-B52AE9762786}"/>
              </a:ext>
            </a:extLst>
          </p:cNvPr>
          <p:cNvSpPr txBox="1"/>
          <p:nvPr/>
        </p:nvSpPr>
        <p:spPr>
          <a:xfrm>
            <a:off x="522426" y="5705431"/>
            <a:ext cx="4973995"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FRAMEWORKS &amp; INFRASTRUCTURE</a:t>
            </a:r>
          </a:p>
        </p:txBody>
      </p:sp>
      <p:grpSp>
        <p:nvGrpSpPr>
          <p:cNvPr id="585" name="Graphic 110">
            <a:extLst>
              <a:ext uri="{FF2B5EF4-FFF2-40B4-BE49-F238E27FC236}">
                <a16:creationId xmlns:a16="http://schemas.microsoft.com/office/drawing/2014/main" id="{DF546061-B8EC-4340-A847-7DAEFBA3DFBE}"/>
              </a:ext>
            </a:extLst>
          </p:cNvPr>
          <p:cNvGrpSpPr/>
          <p:nvPr/>
        </p:nvGrpSpPr>
        <p:grpSpPr>
          <a:xfrm>
            <a:off x="5091583" y="2463526"/>
            <a:ext cx="346928" cy="297368"/>
            <a:chOff x="3071685" y="1642846"/>
            <a:chExt cx="464651" cy="398272"/>
          </a:xfrm>
          <a:solidFill>
            <a:schemeClr val="tx1"/>
          </a:solidFill>
        </p:grpSpPr>
        <p:sp>
          <p:nvSpPr>
            <p:cNvPr id="586" name="Freeform: Shape 107">
              <a:extLst>
                <a:ext uri="{FF2B5EF4-FFF2-40B4-BE49-F238E27FC236}">
                  <a16:creationId xmlns:a16="http://schemas.microsoft.com/office/drawing/2014/main" id="{7CFFD480-639E-BC49-9509-EBC95B40168F}"/>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7" name="Freeform: Shape 108">
              <a:extLst>
                <a:ext uri="{FF2B5EF4-FFF2-40B4-BE49-F238E27FC236}">
                  <a16:creationId xmlns:a16="http://schemas.microsoft.com/office/drawing/2014/main" id="{18006B7D-E42F-A742-871D-30241A5E0995}"/>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8" name="Freeform: Shape 109">
              <a:extLst>
                <a:ext uri="{FF2B5EF4-FFF2-40B4-BE49-F238E27FC236}">
                  <a16:creationId xmlns:a16="http://schemas.microsoft.com/office/drawing/2014/main" id="{63B99AE4-02B6-6E48-96C1-18ADBAEB906B}"/>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9" name="Freeform: Shape 110">
              <a:extLst>
                <a:ext uri="{FF2B5EF4-FFF2-40B4-BE49-F238E27FC236}">
                  <a16:creationId xmlns:a16="http://schemas.microsoft.com/office/drawing/2014/main" id="{86F625C2-629D-0B49-BEE2-70B10875ADDA}"/>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0" name="Freeform: Shape 111">
              <a:extLst>
                <a:ext uri="{FF2B5EF4-FFF2-40B4-BE49-F238E27FC236}">
                  <a16:creationId xmlns:a16="http://schemas.microsoft.com/office/drawing/2014/main" id="{10F882FA-0E1F-0B47-9664-9EA77752D478}"/>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1" name="Freeform: Shape 112">
              <a:extLst>
                <a:ext uri="{FF2B5EF4-FFF2-40B4-BE49-F238E27FC236}">
                  <a16:creationId xmlns:a16="http://schemas.microsoft.com/office/drawing/2014/main" id="{A4701A8A-426D-E949-92CB-F32AC8B4E2B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2" name="Freeform: Shape 116">
              <a:extLst>
                <a:ext uri="{FF2B5EF4-FFF2-40B4-BE49-F238E27FC236}">
                  <a16:creationId xmlns:a16="http://schemas.microsoft.com/office/drawing/2014/main" id="{1DE92707-8F75-3B4A-94FA-52E140288B56}"/>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3" name="Freeform: Shape 117">
              <a:extLst>
                <a:ext uri="{FF2B5EF4-FFF2-40B4-BE49-F238E27FC236}">
                  <a16:creationId xmlns:a16="http://schemas.microsoft.com/office/drawing/2014/main" id="{3254C2FC-3B2F-8142-8EBF-B31E4C0B16EE}"/>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4" name="Freeform: Shape 118">
              <a:extLst>
                <a:ext uri="{FF2B5EF4-FFF2-40B4-BE49-F238E27FC236}">
                  <a16:creationId xmlns:a16="http://schemas.microsoft.com/office/drawing/2014/main" id="{E529FF68-7A26-D64B-9274-C6D40B6A856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5" name="Freeform: Shape 119">
              <a:extLst>
                <a:ext uri="{FF2B5EF4-FFF2-40B4-BE49-F238E27FC236}">
                  <a16:creationId xmlns:a16="http://schemas.microsoft.com/office/drawing/2014/main" id="{4EFC6538-1909-F543-ACEB-29D0A1E8757F}"/>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6" name="Freeform: Shape 120">
              <a:extLst>
                <a:ext uri="{FF2B5EF4-FFF2-40B4-BE49-F238E27FC236}">
                  <a16:creationId xmlns:a16="http://schemas.microsoft.com/office/drawing/2014/main" id="{26356C39-E467-1444-B763-C947DDC51C97}"/>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7" name="Freeform: Shape 122">
              <a:extLst>
                <a:ext uri="{FF2B5EF4-FFF2-40B4-BE49-F238E27FC236}">
                  <a16:creationId xmlns:a16="http://schemas.microsoft.com/office/drawing/2014/main" id="{15126A7B-8C17-7648-96E6-26699B832BAA}"/>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8" name="Freeform: Shape 145">
              <a:extLst>
                <a:ext uri="{FF2B5EF4-FFF2-40B4-BE49-F238E27FC236}">
                  <a16:creationId xmlns:a16="http://schemas.microsoft.com/office/drawing/2014/main" id="{C2535046-B839-B948-8EF1-93B94D46F3B7}"/>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9" name="Freeform: Shape 146">
              <a:extLst>
                <a:ext uri="{FF2B5EF4-FFF2-40B4-BE49-F238E27FC236}">
                  <a16:creationId xmlns:a16="http://schemas.microsoft.com/office/drawing/2014/main" id="{DE82F171-0BF9-074B-BE6A-28B7D35A8F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0" name="Freeform: Shape 147">
              <a:extLst>
                <a:ext uri="{FF2B5EF4-FFF2-40B4-BE49-F238E27FC236}">
                  <a16:creationId xmlns:a16="http://schemas.microsoft.com/office/drawing/2014/main" id="{EC1EDD6E-B55D-DA4A-BB20-432573192E47}"/>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1" name="Freeform: Shape 148">
              <a:extLst>
                <a:ext uri="{FF2B5EF4-FFF2-40B4-BE49-F238E27FC236}">
                  <a16:creationId xmlns:a16="http://schemas.microsoft.com/office/drawing/2014/main" id="{54DD65D1-4288-7B48-A108-5E81EB3736BB}"/>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2" name="Freeform: Shape 149">
              <a:extLst>
                <a:ext uri="{FF2B5EF4-FFF2-40B4-BE49-F238E27FC236}">
                  <a16:creationId xmlns:a16="http://schemas.microsoft.com/office/drawing/2014/main" id="{E6FEA151-82BD-CD46-B1A8-89ECA8B9B2E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3" name="Freeform: Shape 150">
              <a:extLst>
                <a:ext uri="{FF2B5EF4-FFF2-40B4-BE49-F238E27FC236}">
                  <a16:creationId xmlns:a16="http://schemas.microsoft.com/office/drawing/2014/main" id="{9F2D6BBD-2E92-B444-B6B8-8660D2518CD1}"/>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4" name="Freeform: Shape 151">
              <a:extLst>
                <a:ext uri="{FF2B5EF4-FFF2-40B4-BE49-F238E27FC236}">
                  <a16:creationId xmlns:a16="http://schemas.microsoft.com/office/drawing/2014/main" id="{0F022234-43EF-9243-B0C7-3EFFF8F8367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sp>
        <p:nvSpPr>
          <p:cNvPr id="605" name="TextBox 604">
            <a:extLst>
              <a:ext uri="{FF2B5EF4-FFF2-40B4-BE49-F238E27FC236}">
                <a16:creationId xmlns:a16="http://schemas.microsoft.com/office/drawing/2014/main" id="{BDC068E3-64AB-124A-AF11-54904D8362F7}"/>
              </a:ext>
            </a:extLst>
          </p:cNvPr>
          <p:cNvSpPr txBox="1"/>
          <p:nvPr/>
        </p:nvSpPr>
        <p:spPr>
          <a:xfrm>
            <a:off x="4644119" y="2811721"/>
            <a:ext cx="1241855" cy="475515"/>
          </a:xfrm>
          <a:prstGeom prst="rect">
            <a:avLst/>
          </a:prstGeom>
        </p:spPr>
        <p:txBody>
          <a:bodyPr wrap="square" lIns="45720" tIns="91440" rIns="45720" bIns="91440" rtlCol="0">
            <a:spAutoFit/>
          </a:bodyPr>
          <a:lstStyle>
            <a:defPPr>
              <a:defRPr lang="en-US"/>
            </a:defPPr>
            <a:lvl1pPr algn="ctr">
              <a:lnSpc>
                <a:spcPct val="90000"/>
              </a:lnSpc>
              <a:spcAft>
                <a:spcPts val="1800"/>
              </a:spcAft>
              <a:defRPr sz="1050"/>
            </a:lvl1pPr>
          </a:lstStyle>
          <a:p>
            <a:pPr defTabSz="1097141">
              <a:defRPr/>
            </a:pPr>
            <a:r>
              <a:rPr lang="en-US" dirty="0">
                <a:solidFill>
                  <a:srgbClr val="FFFFFF"/>
                </a:solidFill>
                <a:latin typeface="Amazon Ember"/>
              </a:rPr>
              <a:t>Amazon</a:t>
            </a:r>
            <a:br>
              <a:rPr lang="en-US" dirty="0">
                <a:solidFill>
                  <a:srgbClr val="FFFFFF"/>
                </a:solidFill>
                <a:latin typeface="Amazon Ember"/>
              </a:rPr>
            </a:br>
            <a:r>
              <a:rPr lang="en-US" dirty="0" err="1">
                <a:solidFill>
                  <a:srgbClr val="FFFFFF"/>
                </a:solidFill>
                <a:latin typeface="Amazon Ember"/>
              </a:rPr>
              <a:t>Textract</a:t>
            </a:r>
            <a:endParaRPr lang="en-US" dirty="0">
              <a:solidFill>
                <a:srgbClr val="FFFFFF"/>
              </a:solidFill>
              <a:latin typeface="Amazon Ember"/>
            </a:endParaRPr>
          </a:p>
        </p:txBody>
      </p:sp>
      <p:sp>
        <p:nvSpPr>
          <p:cNvPr id="606" name="TextBox 605">
            <a:extLst>
              <a:ext uri="{FF2B5EF4-FFF2-40B4-BE49-F238E27FC236}">
                <a16:creationId xmlns:a16="http://schemas.microsoft.com/office/drawing/2014/main" id="{07126566-5E3A-3C4B-ADA9-B3324A097C1B}"/>
              </a:ext>
            </a:extLst>
          </p:cNvPr>
          <p:cNvSpPr txBox="1"/>
          <p:nvPr/>
        </p:nvSpPr>
        <p:spPr>
          <a:xfrm>
            <a:off x="5740372"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Kendra</a:t>
            </a:r>
          </a:p>
        </p:txBody>
      </p:sp>
      <p:pic>
        <p:nvPicPr>
          <p:cNvPr id="607" name="Graphic 606">
            <a:extLst>
              <a:ext uri="{FF2B5EF4-FFF2-40B4-BE49-F238E27FC236}">
                <a16:creationId xmlns:a16="http://schemas.microsoft.com/office/drawing/2014/main" id="{FB0EEDFD-A875-1D47-88A5-45573B575C33}"/>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6132335" y="2508608"/>
            <a:ext cx="271151" cy="271151"/>
          </a:xfrm>
          <a:prstGeom prst="rect">
            <a:avLst/>
          </a:prstGeom>
        </p:spPr>
      </p:pic>
      <p:sp>
        <p:nvSpPr>
          <p:cNvPr id="608" name="TextBox 607">
            <a:extLst>
              <a:ext uri="{FF2B5EF4-FFF2-40B4-BE49-F238E27FC236}">
                <a16:creationId xmlns:a16="http://schemas.microsoft.com/office/drawing/2014/main" id="{5C79AD68-B104-3C4D-8334-50210307911A}"/>
              </a:ext>
            </a:extLst>
          </p:cNvPr>
          <p:cNvSpPr txBox="1"/>
          <p:nvPr/>
        </p:nvSpPr>
        <p:spPr>
          <a:xfrm>
            <a:off x="13207326" y="2841577"/>
            <a:ext cx="1042416" cy="517834"/>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Contact Lens</a:t>
            </a:r>
          </a:p>
          <a:p>
            <a:pPr algn="ctr" defTabSz="1097141">
              <a:lnSpc>
                <a:spcPct val="90000"/>
              </a:lnSpc>
              <a:spcAft>
                <a:spcPts val="1800"/>
              </a:spcAft>
              <a:defRPr/>
            </a:pPr>
            <a:r>
              <a:rPr lang="en-US" sz="800" i="1" dirty="0">
                <a:solidFill>
                  <a:srgbClr val="FFFFFF"/>
                </a:solidFill>
                <a:latin typeface="Amazon Ember"/>
              </a:rPr>
              <a:t>For Amazon Connect</a:t>
            </a:r>
            <a:endParaRPr lang="en-US" sz="1050" i="1" dirty="0">
              <a:solidFill>
                <a:srgbClr val="FFFFFF"/>
              </a:solidFill>
              <a:latin typeface="Amazon Ember"/>
            </a:endParaRPr>
          </a:p>
        </p:txBody>
      </p:sp>
      <p:grpSp>
        <p:nvGrpSpPr>
          <p:cNvPr id="609" name="Graphic 155">
            <a:extLst>
              <a:ext uri="{FF2B5EF4-FFF2-40B4-BE49-F238E27FC236}">
                <a16:creationId xmlns:a16="http://schemas.microsoft.com/office/drawing/2014/main" id="{7FECB76A-5ECB-6548-8706-71B29D84EE2D}"/>
              </a:ext>
            </a:extLst>
          </p:cNvPr>
          <p:cNvGrpSpPr/>
          <p:nvPr/>
        </p:nvGrpSpPr>
        <p:grpSpPr>
          <a:xfrm>
            <a:off x="13579411" y="2489534"/>
            <a:ext cx="316765" cy="278492"/>
            <a:chOff x="10082401" y="4519254"/>
            <a:chExt cx="474717" cy="417360"/>
          </a:xfrm>
          <a:solidFill>
            <a:srgbClr val="FFFFFF"/>
          </a:solidFill>
        </p:grpSpPr>
        <p:sp>
          <p:nvSpPr>
            <p:cNvPr id="610" name="Freeform: Shape 12">
              <a:extLst>
                <a:ext uri="{FF2B5EF4-FFF2-40B4-BE49-F238E27FC236}">
                  <a16:creationId xmlns:a16="http://schemas.microsoft.com/office/drawing/2014/main" id="{48D4839D-98D8-5B4B-B258-683213E2EF4B}"/>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1" name="Freeform: Shape 13">
              <a:extLst>
                <a:ext uri="{FF2B5EF4-FFF2-40B4-BE49-F238E27FC236}">
                  <a16:creationId xmlns:a16="http://schemas.microsoft.com/office/drawing/2014/main" id="{E56185A0-9AAC-B449-BC5B-B2E9B16A29E8}"/>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2" name="Freeform: Shape 14">
              <a:extLst>
                <a:ext uri="{FF2B5EF4-FFF2-40B4-BE49-F238E27FC236}">
                  <a16:creationId xmlns:a16="http://schemas.microsoft.com/office/drawing/2014/main" id="{067451F5-F9C8-AA44-9006-2650BA43E4A0}"/>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grpSp>
      <p:sp>
        <p:nvSpPr>
          <p:cNvPr id="613" name="TextBox 612">
            <a:extLst>
              <a:ext uri="{FF2B5EF4-FFF2-40B4-BE49-F238E27FC236}">
                <a16:creationId xmlns:a16="http://schemas.microsoft.com/office/drawing/2014/main" id="{48B4FBA4-14CE-7C44-BE27-2344F3FE323C}"/>
              </a:ext>
            </a:extLst>
          </p:cNvPr>
          <p:cNvSpPr txBox="1"/>
          <p:nvPr/>
        </p:nvSpPr>
        <p:spPr>
          <a:xfrm>
            <a:off x="7872437" y="4348113"/>
            <a:ext cx="2508280" cy="35086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200" dirty="0">
                <a:solidFill>
                  <a:srgbClr val="FFFFFF"/>
                </a:solidFill>
                <a:latin typeface="Amazon Ember"/>
              </a:rPr>
              <a:t>SageMaker Studio IDE</a:t>
            </a:r>
          </a:p>
        </p:txBody>
      </p:sp>
      <p:grpSp>
        <p:nvGrpSpPr>
          <p:cNvPr id="614" name="Graphic 17">
            <a:extLst>
              <a:ext uri="{FF2B5EF4-FFF2-40B4-BE49-F238E27FC236}">
                <a16:creationId xmlns:a16="http://schemas.microsoft.com/office/drawing/2014/main" id="{BA3723A6-A064-194D-84D4-34225B2B63F8}"/>
              </a:ext>
            </a:extLst>
          </p:cNvPr>
          <p:cNvGrpSpPr/>
          <p:nvPr/>
        </p:nvGrpSpPr>
        <p:grpSpPr>
          <a:xfrm>
            <a:off x="12091777" y="2425854"/>
            <a:ext cx="361950" cy="419101"/>
            <a:chOff x="12146542" y="2891788"/>
            <a:chExt cx="361950" cy="419100"/>
          </a:xfrm>
          <a:solidFill>
            <a:schemeClr val="tx1"/>
          </a:solidFill>
        </p:grpSpPr>
        <p:sp>
          <p:nvSpPr>
            <p:cNvPr id="615" name="Freeform: Shape 19">
              <a:extLst>
                <a:ext uri="{FF2B5EF4-FFF2-40B4-BE49-F238E27FC236}">
                  <a16:creationId xmlns:a16="http://schemas.microsoft.com/office/drawing/2014/main" id="{05AE632C-1483-2845-9800-861407A5650F}"/>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6" name="Freeform: Shape 20">
              <a:extLst>
                <a:ext uri="{FF2B5EF4-FFF2-40B4-BE49-F238E27FC236}">
                  <a16:creationId xmlns:a16="http://schemas.microsoft.com/office/drawing/2014/main" id="{B23A3245-DB1F-0242-982B-DD423D1C2C58}"/>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7" name="Freeform: Shape 21">
              <a:extLst>
                <a:ext uri="{FF2B5EF4-FFF2-40B4-BE49-F238E27FC236}">
                  <a16:creationId xmlns:a16="http://schemas.microsoft.com/office/drawing/2014/main" id="{F0BB3E97-C4FF-3C44-B294-171A4E0F30E1}"/>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8" name="Freeform: Shape 22">
              <a:extLst>
                <a:ext uri="{FF2B5EF4-FFF2-40B4-BE49-F238E27FC236}">
                  <a16:creationId xmlns:a16="http://schemas.microsoft.com/office/drawing/2014/main" id="{21476049-8BDF-9246-9AE4-FAC358A25DC8}"/>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9" name="Freeform: Shape 23">
              <a:extLst>
                <a:ext uri="{FF2B5EF4-FFF2-40B4-BE49-F238E27FC236}">
                  <a16:creationId xmlns:a16="http://schemas.microsoft.com/office/drawing/2014/main" id="{B250C335-8EF6-D249-BB8F-841F7A83BF5B}"/>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0" name="Freeform: Shape 24">
              <a:extLst>
                <a:ext uri="{FF2B5EF4-FFF2-40B4-BE49-F238E27FC236}">
                  <a16:creationId xmlns:a16="http://schemas.microsoft.com/office/drawing/2014/main" id="{9D62CDB7-2DB9-B042-9BA2-023FCE12378B}"/>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1" name="Freeform: Shape 25">
              <a:extLst>
                <a:ext uri="{FF2B5EF4-FFF2-40B4-BE49-F238E27FC236}">
                  <a16:creationId xmlns:a16="http://schemas.microsoft.com/office/drawing/2014/main" id="{DB13602C-4D3E-4E4A-8A36-FF48230C48E5}"/>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2" name="Freeform: Shape 26">
              <a:extLst>
                <a:ext uri="{FF2B5EF4-FFF2-40B4-BE49-F238E27FC236}">
                  <a16:creationId xmlns:a16="http://schemas.microsoft.com/office/drawing/2014/main" id="{55D81AAC-0017-3146-8F69-5AD08A29BEE2}"/>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3" name="Freeform: Shape 27">
              <a:extLst>
                <a:ext uri="{FF2B5EF4-FFF2-40B4-BE49-F238E27FC236}">
                  <a16:creationId xmlns:a16="http://schemas.microsoft.com/office/drawing/2014/main" id="{0697754D-97AA-D942-B091-FCA44EF0F150}"/>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4" name="Freeform: Shape 28">
              <a:extLst>
                <a:ext uri="{FF2B5EF4-FFF2-40B4-BE49-F238E27FC236}">
                  <a16:creationId xmlns:a16="http://schemas.microsoft.com/office/drawing/2014/main" id="{AF40E8EB-3475-6F40-8AE0-C1C5049147AE}"/>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grpSp>
      <p:pic>
        <p:nvPicPr>
          <p:cNvPr id="625" name="Picture 624">
            <a:extLst>
              <a:ext uri="{FF2B5EF4-FFF2-40B4-BE49-F238E27FC236}">
                <a16:creationId xmlns:a16="http://schemas.microsoft.com/office/drawing/2014/main" id="{5CCA3037-2188-A44B-A0CF-B633C49DDD3A}"/>
              </a:ext>
            </a:extLst>
          </p:cNvPr>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10889499" y="2466884"/>
            <a:ext cx="363455" cy="356039"/>
          </a:xfrm>
          <a:prstGeom prst="rect">
            <a:avLst/>
          </a:prstGeom>
        </p:spPr>
      </p:pic>
      <p:sp>
        <p:nvSpPr>
          <p:cNvPr id="626" name="Rectangle 625">
            <a:extLst>
              <a:ext uri="{FF2B5EF4-FFF2-40B4-BE49-F238E27FC236}">
                <a16:creationId xmlns:a16="http://schemas.microsoft.com/office/drawing/2014/main" id="{ED9B5FB8-FB1D-F147-B489-5CD0EA0A9375}"/>
              </a:ext>
            </a:extLst>
          </p:cNvPr>
          <p:cNvSpPr/>
          <p:nvPr/>
        </p:nvSpPr>
        <p:spPr>
          <a:xfrm>
            <a:off x="2396929" y="3334531"/>
            <a:ext cx="372218" cy="240066"/>
          </a:xfrm>
          <a:prstGeom prst="rect">
            <a:avLst/>
          </a:prstGeom>
        </p:spPr>
        <p:txBody>
          <a:bodyPr wrap="none">
            <a:spAutoFit/>
          </a:bodyPr>
          <a:lstStyle/>
          <a:p>
            <a:pPr defTabSz="731502">
              <a:defRPr/>
            </a:pPr>
            <a:r>
              <a:rPr lang="en-US" sz="960" b="1" baseline="30000" dirty="0">
                <a:solidFill>
                  <a:srgbClr val="FF9900"/>
                </a:solidFill>
                <a:latin typeface="Amazon Ember"/>
              </a:rPr>
              <a:t>NEW</a:t>
            </a:r>
            <a:endParaRPr lang="en-US" sz="3456" dirty="0">
              <a:solidFill>
                <a:srgbClr val="FFFFFF"/>
              </a:solidFill>
              <a:latin typeface="Amazon Ember"/>
            </a:endParaRPr>
          </a:p>
        </p:txBody>
      </p:sp>
      <p:pic>
        <p:nvPicPr>
          <p:cNvPr id="627" name="Graphic 85" descr="Graphic 85">
            <a:extLst>
              <a:ext uri="{FF2B5EF4-FFF2-40B4-BE49-F238E27FC236}">
                <a16:creationId xmlns:a16="http://schemas.microsoft.com/office/drawing/2014/main" id="{6F414461-BF69-F342-9993-0285694BBEE4}"/>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4277173" y="2438784"/>
            <a:ext cx="379705" cy="379705"/>
          </a:xfrm>
          <a:prstGeom prst="rect">
            <a:avLst/>
          </a:prstGeom>
          <a:ln w="12700">
            <a:miter lim="400000"/>
          </a:ln>
        </p:spPr>
      </p:pic>
      <p:sp>
        <p:nvSpPr>
          <p:cNvPr id="628" name="Rectangle 627">
            <a:extLst>
              <a:ext uri="{FF2B5EF4-FFF2-40B4-BE49-F238E27FC236}">
                <a16:creationId xmlns:a16="http://schemas.microsoft.com/office/drawing/2014/main" id="{CBAB1CED-21BA-E445-A7AB-2840AFA51DEB}"/>
              </a:ext>
            </a:extLst>
          </p:cNvPr>
          <p:cNvSpPr/>
          <p:nvPr/>
        </p:nvSpPr>
        <p:spPr>
          <a:xfrm>
            <a:off x="6023384"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29" name="Rectangle 628">
            <a:extLst>
              <a:ext uri="{FF2B5EF4-FFF2-40B4-BE49-F238E27FC236}">
                <a16:creationId xmlns:a16="http://schemas.microsoft.com/office/drawing/2014/main" id="{8FC28FAD-AF66-C744-B2C8-79E3DA162EFB}"/>
              </a:ext>
            </a:extLst>
          </p:cNvPr>
          <p:cNvSpPr/>
          <p:nvPr/>
        </p:nvSpPr>
        <p:spPr>
          <a:xfrm>
            <a:off x="10758657"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0" name="Rectangle 629">
            <a:extLst>
              <a:ext uri="{FF2B5EF4-FFF2-40B4-BE49-F238E27FC236}">
                <a16:creationId xmlns:a16="http://schemas.microsoft.com/office/drawing/2014/main" id="{7D0D71BE-54C5-DD48-A5CA-22ED29F5834D}"/>
              </a:ext>
            </a:extLst>
          </p:cNvPr>
          <p:cNvSpPr/>
          <p:nvPr/>
        </p:nvSpPr>
        <p:spPr>
          <a:xfrm>
            <a:off x="11961086"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1" name="Rectangle 630">
            <a:extLst>
              <a:ext uri="{FF2B5EF4-FFF2-40B4-BE49-F238E27FC236}">
                <a16:creationId xmlns:a16="http://schemas.microsoft.com/office/drawing/2014/main" id="{0976850A-2318-794C-9075-C3832E103E5A}"/>
              </a:ext>
            </a:extLst>
          </p:cNvPr>
          <p:cNvSpPr/>
          <p:nvPr/>
        </p:nvSpPr>
        <p:spPr>
          <a:xfrm>
            <a:off x="13422603" y="196744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2" name="Rectangle 631">
            <a:extLst>
              <a:ext uri="{FF2B5EF4-FFF2-40B4-BE49-F238E27FC236}">
                <a16:creationId xmlns:a16="http://schemas.microsoft.com/office/drawing/2014/main" id="{44EB64C0-B9A5-AB48-8E93-ECF56F8E3B20}"/>
              </a:ext>
            </a:extLst>
          </p:cNvPr>
          <p:cNvSpPr/>
          <p:nvPr/>
        </p:nvSpPr>
        <p:spPr>
          <a:xfrm>
            <a:off x="9869355" y="436021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3" name="Rectangle 632">
            <a:extLst>
              <a:ext uri="{FF2B5EF4-FFF2-40B4-BE49-F238E27FC236}">
                <a16:creationId xmlns:a16="http://schemas.microsoft.com/office/drawing/2014/main" id="{947E6730-F880-9043-AA68-33EA951A41AB}"/>
              </a:ext>
            </a:extLst>
          </p:cNvPr>
          <p:cNvSpPr/>
          <p:nvPr/>
        </p:nvSpPr>
        <p:spPr>
          <a:xfrm>
            <a:off x="5804850" y="4724604"/>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4" name="Rectangle 633">
            <a:extLst>
              <a:ext uri="{FF2B5EF4-FFF2-40B4-BE49-F238E27FC236}">
                <a16:creationId xmlns:a16="http://schemas.microsoft.com/office/drawing/2014/main" id="{C44621DB-EE7E-EA42-9617-D3137B8F87CB}"/>
              </a:ext>
            </a:extLst>
          </p:cNvPr>
          <p:cNvSpPr/>
          <p:nvPr/>
        </p:nvSpPr>
        <p:spPr>
          <a:xfrm>
            <a:off x="7066316" y="473255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5" name="Rectangle 634">
            <a:extLst>
              <a:ext uri="{FF2B5EF4-FFF2-40B4-BE49-F238E27FC236}">
                <a16:creationId xmlns:a16="http://schemas.microsoft.com/office/drawing/2014/main" id="{43DE1E39-CF91-854B-A6AC-71B38280D63D}"/>
              </a:ext>
            </a:extLst>
          </p:cNvPr>
          <p:cNvSpPr/>
          <p:nvPr/>
        </p:nvSpPr>
        <p:spPr>
          <a:xfrm>
            <a:off x="9142033"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6" name="Rectangle 635">
            <a:extLst>
              <a:ext uri="{FF2B5EF4-FFF2-40B4-BE49-F238E27FC236}">
                <a16:creationId xmlns:a16="http://schemas.microsoft.com/office/drawing/2014/main" id="{CB43743B-0566-8141-A6C6-98BFFAC6FBDA}"/>
              </a:ext>
            </a:extLst>
          </p:cNvPr>
          <p:cNvSpPr/>
          <p:nvPr/>
        </p:nvSpPr>
        <p:spPr>
          <a:xfrm>
            <a:off x="10267710" y="473673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7" name="Rectangle 636">
            <a:extLst>
              <a:ext uri="{FF2B5EF4-FFF2-40B4-BE49-F238E27FC236}">
                <a16:creationId xmlns:a16="http://schemas.microsoft.com/office/drawing/2014/main" id="{9C404593-BF89-474C-84F3-1C7599FFF682}"/>
              </a:ext>
            </a:extLst>
          </p:cNvPr>
          <p:cNvSpPr/>
          <p:nvPr/>
        </p:nvSpPr>
        <p:spPr>
          <a:xfrm>
            <a:off x="12442829"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grpSp>
        <p:nvGrpSpPr>
          <p:cNvPr id="638" name="Group 637">
            <a:extLst>
              <a:ext uri="{FF2B5EF4-FFF2-40B4-BE49-F238E27FC236}">
                <a16:creationId xmlns:a16="http://schemas.microsoft.com/office/drawing/2014/main" id="{B7A416A0-6606-494C-9FE3-ADE4E3C5391A}"/>
              </a:ext>
            </a:extLst>
          </p:cNvPr>
          <p:cNvGrpSpPr/>
          <p:nvPr/>
        </p:nvGrpSpPr>
        <p:grpSpPr>
          <a:xfrm>
            <a:off x="204389" y="4372900"/>
            <a:ext cx="1654620" cy="710869"/>
            <a:chOff x="274372" y="2820843"/>
            <a:chExt cx="1034137" cy="444293"/>
          </a:xfrm>
        </p:grpSpPr>
        <p:grpSp>
          <p:nvGrpSpPr>
            <p:cNvPr id="639" name="Graphic 250">
              <a:extLst>
                <a:ext uri="{FF2B5EF4-FFF2-40B4-BE49-F238E27FC236}">
                  <a16:creationId xmlns:a16="http://schemas.microsoft.com/office/drawing/2014/main" id="{F68C6DD1-0974-3D43-A977-78016DB73947}"/>
                </a:ext>
              </a:extLst>
            </p:cNvPr>
            <p:cNvGrpSpPr/>
            <p:nvPr/>
          </p:nvGrpSpPr>
          <p:grpSpPr>
            <a:xfrm>
              <a:off x="739176" y="2820843"/>
              <a:ext cx="240278" cy="239473"/>
              <a:chOff x="9831030" y="449332"/>
              <a:chExt cx="390741" cy="389432"/>
            </a:xfrm>
          </p:grpSpPr>
          <p:sp>
            <p:nvSpPr>
              <p:cNvPr id="641" name="Freeform: Shape 125">
                <a:extLst>
                  <a:ext uri="{FF2B5EF4-FFF2-40B4-BE49-F238E27FC236}">
                    <a16:creationId xmlns:a16="http://schemas.microsoft.com/office/drawing/2014/main" id="{138703A4-45CD-CB42-9A6C-D2D03630E190}"/>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2" name="Freeform: Shape 126">
                <a:extLst>
                  <a:ext uri="{FF2B5EF4-FFF2-40B4-BE49-F238E27FC236}">
                    <a16:creationId xmlns:a16="http://schemas.microsoft.com/office/drawing/2014/main" id="{4F9CECB1-B33B-8647-9FBE-00D9DA25FD89}"/>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3" name="Freeform: Shape 127">
                <a:extLst>
                  <a:ext uri="{FF2B5EF4-FFF2-40B4-BE49-F238E27FC236}">
                    <a16:creationId xmlns:a16="http://schemas.microsoft.com/office/drawing/2014/main" id="{3FD6E8DE-EAED-414F-A2C6-55A9B34B5672}"/>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4" name="Freeform: Shape 128">
                <a:extLst>
                  <a:ext uri="{FF2B5EF4-FFF2-40B4-BE49-F238E27FC236}">
                    <a16:creationId xmlns:a16="http://schemas.microsoft.com/office/drawing/2014/main" id="{0540D1DB-B381-094E-9094-5A0E42D394DE}"/>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5" name="Freeform: Shape 129">
                <a:extLst>
                  <a:ext uri="{FF2B5EF4-FFF2-40B4-BE49-F238E27FC236}">
                    <a16:creationId xmlns:a16="http://schemas.microsoft.com/office/drawing/2014/main" id="{150CAF94-925B-4D44-B6DD-F51B50C365BC}"/>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6" name="Freeform: Shape 130">
                <a:extLst>
                  <a:ext uri="{FF2B5EF4-FFF2-40B4-BE49-F238E27FC236}">
                    <a16:creationId xmlns:a16="http://schemas.microsoft.com/office/drawing/2014/main" id="{F39CF494-CB55-034D-96DC-BF684C27CB0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7" name="Freeform: Shape 131">
                <a:extLst>
                  <a:ext uri="{FF2B5EF4-FFF2-40B4-BE49-F238E27FC236}">
                    <a16:creationId xmlns:a16="http://schemas.microsoft.com/office/drawing/2014/main" id="{5C0346B0-EAAE-EC4E-A6F4-43CC903B853B}"/>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8" name="Freeform: Shape 132">
                <a:extLst>
                  <a:ext uri="{FF2B5EF4-FFF2-40B4-BE49-F238E27FC236}">
                    <a16:creationId xmlns:a16="http://schemas.microsoft.com/office/drawing/2014/main" id="{AE03A3D6-AEF8-0D47-967F-7F20EE7E7CB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9" name="Freeform: Shape 133">
                <a:extLst>
                  <a:ext uri="{FF2B5EF4-FFF2-40B4-BE49-F238E27FC236}">
                    <a16:creationId xmlns:a16="http://schemas.microsoft.com/office/drawing/2014/main" id="{25C3E993-08C3-3846-8F68-226DEDFB83B7}"/>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0" name="Freeform: Shape 134">
                <a:extLst>
                  <a:ext uri="{FF2B5EF4-FFF2-40B4-BE49-F238E27FC236}">
                    <a16:creationId xmlns:a16="http://schemas.microsoft.com/office/drawing/2014/main" id="{717DD924-C5F7-A14D-8246-2D9F62BC61C6}"/>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1" name="Freeform: Shape 135">
                <a:extLst>
                  <a:ext uri="{FF2B5EF4-FFF2-40B4-BE49-F238E27FC236}">
                    <a16:creationId xmlns:a16="http://schemas.microsoft.com/office/drawing/2014/main" id="{397A4676-3ECE-CA4E-B851-7EA42CDA6DE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2" name="Freeform: Shape 136">
                <a:extLst>
                  <a:ext uri="{FF2B5EF4-FFF2-40B4-BE49-F238E27FC236}">
                    <a16:creationId xmlns:a16="http://schemas.microsoft.com/office/drawing/2014/main" id="{044047A9-4159-4340-943D-37B6E1AE73E3}"/>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3" name="Freeform: Shape 137">
                <a:extLst>
                  <a:ext uri="{FF2B5EF4-FFF2-40B4-BE49-F238E27FC236}">
                    <a16:creationId xmlns:a16="http://schemas.microsoft.com/office/drawing/2014/main" id="{BE4127A5-4F8E-3B48-B495-5AF219A26943}"/>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4" name="Freeform: Shape 138">
                <a:extLst>
                  <a:ext uri="{FF2B5EF4-FFF2-40B4-BE49-F238E27FC236}">
                    <a16:creationId xmlns:a16="http://schemas.microsoft.com/office/drawing/2014/main" id="{34679496-2F80-084C-AABE-093E8E5F9F8A}"/>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5" name="Freeform: Shape 139">
                <a:extLst>
                  <a:ext uri="{FF2B5EF4-FFF2-40B4-BE49-F238E27FC236}">
                    <a16:creationId xmlns:a16="http://schemas.microsoft.com/office/drawing/2014/main" id="{48493B71-79ED-A144-B46A-37121348BBB1}"/>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6" name="Freeform: Shape 140">
                <a:extLst>
                  <a:ext uri="{FF2B5EF4-FFF2-40B4-BE49-F238E27FC236}">
                    <a16:creationId xmlns:a16="http://schemas.microsoft.com/office/drawing/2014/main" id="{52D1CE58-3C5D-6E45-8AAF-124C50535B09}"/>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7" name="Freeform: Shape 141">
                <a:extLst>
                  <a:ext uri="{FF2B5EF4-FFF2-40B4-BE49-F238E27FC236}">
                    <a16:creationId xmlns:a16="http://schemas.microsoft.com/office/drawing/2014/main" id="{500F3EB2-EAC8-704D-B1D0-C414E817CCE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8" name="Freeform: Shape 143">
                <a:extLst>
                  <a:ext uri="{FF2B5EF4-FFF2-40B4-BE49-F238E27FC236}">
                    <a16:creationId xmlns:a16="http://schemas.microsoft.com/office/drawing/2014/main" id="{A41F1A52-10A7-FB4F-BF1C-21969803CB2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9" name="Freeform: Shape 144">
                <a:extLst>
                  <a:ext uri="{FF2B5EF4-FFF2-40B4-BE49-F238E27FC236}">
                    <a16:creationId xmlns:a16="http://schemas.microsoft.com/office/drawing/2014/main" id="{8746E34C-1F0C-0845-8278-5A7E33BFE8AF}"/>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60" name="Freeform: Shape 142">
                <a:extLst>
                  <a:ext uri="{FF2B5EF4-FFF2-40B4-BE49-F238E27FC236}">
                    <a16:creationId xmlns:a16="http://schemas.microsoft.com/office/drawing/2014/main" id="{36BD7A2E-BB19-8144-8133-EECCC15C8AC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grpSp>
        <p:sp>
          <p:nvSpPr>
            <p:cNvPr id="640" name="Rectangle 639">
              <a:extLst>
                <a:ext uri="{FF2B5EF4-FFF2-40B4-BE49-F238E27FC236}">
                  <a16:creationId xmlns:a16="http://schemas.microsoft.com/office/drawing/2014/main" id="{995FA3BE-89D1-D34A-B2BF-02B13ED12053}"/>
                </a:ext>
              </a:extLst>
            </p:cNvPr>
            <p:cNvSpPr/>
            <p:nvPr/>
          </p:nvSpPr>
          <p:spPr>
            <a:xfrm>
              <a:off x="274372" y="3084317"/>
              <a:ext cx="1034137" cy="180819"/>
            </a:xfrm>
            <a:prstGeom prst="rect">
              <a:avLst/>
            </a:prstGeom>
          </p:spPr>
          <p:txBody>
            <a:bodyPr wrap="none">
              <a:spAutoFit/>
            </a:bodyPr>
            <a:lstStyle/>
            <a:p>
              <a:pPr defTabSz="940078" hangingPunct="0">
                <a:defRPr/>
              </a:pPr>
              <a:r>
                <a:rPr lang="en-US" sz="1280" kern="0" dirty="0">
                  <a:solidFill>
                    <a:srgbClr val="FFFFFF"/>
                  </a:solidFill>
                  <a:latin typeface="Amazon Ember"/>
                  <a:ea typeface="Amazon Ember" panose="020B0603020204020204" pitchFamily="34" charset="0"/>
                  <a:cs typeface="Amazon Ember" panose="020B0603020204020204" pitchFamily="34" charset="0"/>
                </a:rPr>
                <a:t>Amazon SageMaker</a:t>
              </a:r>
            </a:p>
          </p:txBody>
        </p:sp>
      </p:grpSp>
      <p:cxnSp>
        <p:nvCxnSpPr>
          <p:cNvPr id="661" name="Straight Connector 660">
            <a:extLst>
              <a:ext uri="{FF2B5EF4-FFF2-40B4-BE49-F238E27FC236}">
                <a16:creationId xmlns:a16="http://schemas.microsoft.com/office/drawing/2014/main" id="{B2B98CDA-F571-C24E-A059-79672605868A}"/>
              </a:ext>
            </a:extLst>
          </p:cNvPr>
          <p:cNvCxnSpPr/>
          <p:nvPr/>
        </p:nvCxnSpPr>
        <p:spPr>
          <a:xfrm>
            <a:off x="2096552" y="4051136"/>
            <a:ext cx="0" cy="143223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AE506ED2-6B28-5249-AE8C-3CCC9E72F5FE}"/>
              </a:ext>
            </a:extLst>
          </p:cNvPr>
          <p:cNvSpPr/>
          <p:nvPr/>
        </p:nvSpPr>
        <p:spPr>
          <a:xfrm>
            <a:off x="0" y="1353528"/>
            <a:ext cx="14630400" cy="4244414"/>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6" name="Picture 135">
            <a:extLst>
              <a:ext uri="{FF2B5EF4-FFF2-40B4-BE49-F238E27FC236}">
                <a16:creationId xmlns:a16="http://schemas.microsoft.com/office/drawing/2014/main" id="{53C5C520-A8D9-5D46-99A8-DCDE3BF93792}"/>
              </a:ext>
            </a:extLst>
          </p:cNvPr>
          <p:cNvPicPr>
            <a:picLocks noChangeAspect="1"/>
          </p:cNvPicPr>
          <p:nvPr/>
        </p:nvPicPr>
        <p:blipFill>
          <a:blip r:embed="rId22"/>
          <a:stretch>
            <a:fillRect/>
          </a:stretch>
        </p:blipFill>
        <p:spPr>
          <a:xfrm>
            <a:off x="4316120" y="6779541"/>
            <a:ext cx="819194" cy="441000"/>
          </a:xfrm>
          <a:prstGeom prst="rect">
            <a:avLst/>
          </a:prstGeom>
        </p:spPr>
      </p:pic>
      <p:sp>
        <p:nvSpPr>
          <p:cNvPr id="137" name="TextBox 136">
            <a:extLst>
              <a:ext uri="{FF2B5EF4-FFF2-40B4-BE49-F238E27FC236}">
                <a16:creationId xmlns:a16="http://schemas.microsoft.com/office/drawing/2014/main" id="{E16305C5-A576-604A-B057-B7B4D3F89565}"/>
              </a:ext>
            </a:extLst>
          </p:cNvPr>
          <p:cNvSpPr txBox="1">
            <a:spLocks noChangeAspect="1"/>
          </p:cNvSpPr>
          <p:nvPr/>
        </p:nvSpPr>
        <p:spPr>
          <a:xfrm>
            <a:off x="6143841" y="6845953"/>
            <a:ext cx="1078800" cy="215444"/>
          </a:xfrm>
          <a:prstGeom prst="rect">
            <a:avLst/>
          </a:prstGeom>
          <a:noFill/>
        </p:spPr>
        <p:txBody>
          <a:bodyPr wrap="square" rtlCol="0">
            <a:spAutoFit/>
          </a:bodyPr>
          <a:lstStyle/>
          <a:p>
            <a:r>
              <a:rPr lang="en-US" sz="800" b="1" dirty="0">
                <a:solidFill>
                  <a:srgbClr val="00B0F0"/>
                </a:solidFill>
                <a:latin typeface="Arial" panose="020B0604020202020204" pitchFamily="34" charset="0"/>
                <a:cs typeface="Arial" panose="020B0604020202020204" pitchFamily="34" charset="0"/>
              </a:rPr>
              <a:t>D</a:t>
            </a:r>
            <a:r>
              <a:rPr lang="en-US" sz="800" dirty="0">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latin typeface="Arial" panose="020B0604020202020204" pitchFamily="34" charset="0"/>
                <a:cs typeface="Arial" panose="020B0604020202020204" pitchFamily="34" charset="0"/>
              </a:rPr>
              <a:t>ibrary</a:t>
            </a:r>
          </a:p>
        </p:txBody>
      </p:sp>
    </p:spTree>
    <p:extLst>
      <p:ext uri="{BB962C8B-B14F-4D97-AF65-F5344CB8AC3E}">
        <p14:creationId xmlns:p14="http://schemas.microsoft.com/office/powerpoint/2010/main" val="4215130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BE5A-E1C0-E849-8BBE-FC4269C1CD99}"/>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BFD8E23-A557-B24F-BDDA-CE4CB9102E44}"/>
              </a:ext>
            </a:extLst>
          </p:cNvPr>
          <p:cNvSpPr>
            <a:spLocks noGrp="1"/>
          </p:cNvSpPr>
          <p:nvPr>
            <p:ph type="body" sz="quarter" idx="10"/>
          </p:nvPr>
        </p:nvSpPr>
        <p:spPr>
          <a:xfrm>
            <a:off x="548640" y="2476980"/>
            <a:ext cx="13510260" cy="3785791"/>
          </a:xfrm>
        </p:spPr>
        <p:txBody>
          <a:bodyPr/>
          <a:lstStyle/>
          <a:p>
            <a:pPr marL="548640" indent="-548640">
              <a:buFont typeface="Arial" panose="020B0604020202020204" pitchFamily="34" charset="0"/>
              <a:buChar char="•"/>
            </a:pPr>
            <a:r>
              <a:rPr lang="en-US" sz="3200" dirty="0">
                <a:latin typeface="Amazon Ember" panose="020B0603020204020204" pitchFamily="34" charset="0"/>
                <a:ea typeface="Amazon Ember" panose="020B0603020204020204" pitchFamily="34" charset="0"/>
                <a:cs typeface="Amazon Ember" panose="020B0603020204020204" pitchFamily="34" charset="0"/>
              </a:rPr>
              <a:t>Introduction to AWS</a:t>
            </a:r>
          </a:p>
          <a:p>
            <a:pPr marL="548640" indent="-548640">
              <a:buFont typeface="Arial" panose="020B0604020202020204" pitchFamily="34" charset="0"/>
              <a:buChar char="•"/>
            </a:pP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a:p>
            <a:pPr marL="548640" indent="-548640">
              <a:buFont typeface="Arial" panose="020B0604020202020204" pitchFamily="34" charset="0"/>
              <a:buChar char="•"/>
            </a:pPr>
            <a:r>
              <a:rPr lang="en-US" sz="3200" dirty="0">
                <a:latin typeface="Amazon Ember" panose="020B0603020204020204" pitchFamily="34" charset="0"/>
                <a:ea typeface="Amazon Ember" panose="020B0603020204020204" pitchFamily="34" charset="0"/>
                <a:cs typeface="Amazon Ember" panose="020B0603020204020204" pitchFamily="34" charset="0"/>
              </a:rPr>
              <a:t>AWS Machine Learning Stack</a:t>
            </a:r>
          </a:p>
          <a:p>
            <a:endParaRPr lang="en-US" sz="3200" dirty="0">
              <a:latin typeface="Amazon Ember" panose="020B0603020204020204" pitchFamily="34" charset="0"/>
              <a:ea typeface="Amazon Ember" panose="020B0603020204020204" pitchFamily="34" charset="0"/>
              <a:cs typeface="Amazon Ember" panose="020B0603020204020204" pitchFamily="34" charset="0"/>
            </a:endParaRPr>
          </a:p>
          <a:p>
            <a:pPr marL="548640" indent="-548640">
              <a:buFont typeface="Arial" panose="020B0604020202020204" pitchFamily="34" charset="0"/>
              <a:buChar char="•"/>
            </a:pPr>
            <a:r>
              <a:rPr lang="en-US" sz="3200" dirty="0">
                <a:latin typeface="Amazon Ember" panose="020B0603020204020204" pitchFamily="34" charset="0"/>
                <a:ea typeface="Amazon Ember" panose="020B0603020204020204" pitchFamily="34" charset="0"/>
                <a:cs typeface="Amazon Ember" panose="020B0603020204020204" pitchFamily="34" charset="0"/>
              </a:rPr>
              <a:t>Q&amp;A</a:t>
            </a:r>
          </a:p>
          <a:p>
            <a:pPr marL="548640" indent="-54864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4176372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738DA760-344D-F847-A0DC-23FC4C51DA06}"/>
              </a:ext>
            </a:extLst>
          </p:cNvPr>
          <p:cNvSpPr/>
          <p:nvPr/>
        </p:nvSpPr>
        <p:spPr>
          <a:xfrm>
            <a:off x="0" y="1041469"/>
            <a:ext cx="14630400" cy="5030229"/>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409835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 name="Title 3">
            <a:extLst>
              <a:ext uri="{FF2B5EF4-FFF2-40B4-BE49-F238E27FC236}">
                <a16:creationId xmlns:a16="http://schemas.microsoft.com/office/drawing/2014/main" id="{5E65B4C1-DAA4-F946-9AA2-1474359C95DD}"/>
              </a:ext>
            </a:extLst>
          </p:cNvPr>
          <p:cNvSpPr txBox="1">
            <a:spLocks/>
          </p:cNvSpPr>
          <p:nvPr/>
        </p:nvSpPr>
        <p:spPr>
          <a:xfrm>
            <a:off x="1614518" y="180486"/>
            <a:ext cx="10758819" cy="1106278"/>
          </a:xfrm>
          <a:prstGeom prst="rect">
            <a:avLst/>
          </a:prstGeom>
        </p:spPr>
        <p:txBody>
          <a:bodyPr vert="horz" lIns="182880" tIns="146304" rIns="182880" bIns="146304"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ctr" defTabSz="685720" rtl="0" eaLnBrk="1" fontAlgn="auto" latinLnBrk="0" hangingPunct="1">
              <a:lnSpc>
                <a:spcPct val="90000"/>
              </a:lnSpc>
              <a:spcBef>
                <a:spcPts val="0"/>
              </a:spcBef>
              <a:spcAft>
                <a:spcPts val="1125"/>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mazon Ember"/>
                <a:ea typeface="+mj-ea"/>
                <a:cs typeface="Amazon Ember Regular" charset="0"/>
              </a:rPr>
              <a:t>The AWS ML Stack</a:t>
            </a: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t/>
            </a:r>
            <a:br>
              <a:rPr kumimoji="0" lang="en-US" sz="750" b="0" i="0" u="none" strike="noStrike" kern="1200" cap="none" spc="0" normalizeH="0" baseline="0" noProof="0" dirty="0">
                <a:ln>
                  <a:noFill/>
                </a:ln>
                <a:solidFill>
                  <a:srgbClr val="FFFFFF"/>
                </a:solidFill>
                <a:effectLst/>
                <a:uLnTx/>
                <a:uFillTx/>
                <a:latin typeface="Amazon Ember"/>
                <a:ea typeface="+mj-ea"/>
                <a:cs typeface="Amazon Ember Regular" charset="0"/>
              </a:rPr>
            </a:br>
            <a:r>
              <a:rPr kumimoji="0" lang="en-US" b="0" i="0" u="none" strike="noStrike" kern="1200" cap="none" spc="0" normalizeH="0" baseline="0" noProof="0" dirty="0">
                <a:ln>
                  <a:noFill/>
                </a:ln>
                <a:solidFill>
                  <a:srgbClr val="F0F0F0"/>
                </a:solidFill>
                <a:effectLst/>
                <a:uLnTx/>
                <a:uFillTx/>
                <a:latin typeface="Amazon Ember"/>
                <a:ea typeface="+mj-ea"/>
                <a:cs typeface="Amazon Ember Regular" charset="0"/>
              </a:rPr>
              <a:t>Broadest and most complete set of Machine Learning capabilities</a:t>
            </a:r>
            <a:endParaRPr kumimoji="0" lang="en-US" b="0" i="0" u="none" strike="noStrike" kern="1200" cap="none" spc="0" normalizeH="0" baseline="0" noProof="0" dirty="0">
              <a:ln>
                <a:noFill/>
              </a:ln>
              <a:solidFill>
                <a:srgbClr val="FFFFFF"/>
              </a:solidFill>
              <a:effectLst/>
              <a:uLnTx/>
              <a:uFillTx/>
              <a:latin typeface="Amazon Ember"/>
              <a:ea typeface="+mj-ea"/>
              <a:cs typeface="Amazon Ember Regular" charset="0"/>
            </a:endParaRPr>
          </a:p>
        </p:txBody>
      </p:sp>
      <p:cxnSp>
        <p:nvCxnSpPr>
          <p:cNvPr id="273" name="Straight Connector 272">
            <a:extLst>
              <a:ext uri="{FF2B5EF4-FFF2-40B4-BE49-F238E27FC236}">
                <a16:creationId xmlns:a16="http://schemas.microsoft.com/office/drawing/2014/main" id="{F211EE8B-64C5-534A-8C94-2B5ACA1302C4}"/>
              </a:ext>
            </a:extLst>
          </p:cNvPr>
          <p:cNvCxnSpPr>
            <a:cxnSpLocks/>
          </p:cNvCxnSpPr>
          <p:nvPr/>
        </p:nvCxnSpPr>
        <p:spPr>
          <a:xfrm>
            <a:off x="6563998" y="837797"/>
            <a:ext cx="913244" cy="0"/>
          </a:xfrm>
          <a:prstGeom prst="line">
            <a:avLst/>
          </a:prstGeom>
          <a:noFill/>
          <a:ln w="38100" cap="flat" cmpd="sng" algn="ctr">
            <a:solidFill>
              <a:srgbClr val="FFCC00"/>
            </a:solidFill>
            <a:prstDash val="solid"/>
            <a:tailEnd type="none"/>
          </a:ln>
          <a:effectLst/>
        </p:spPr>
      </p:cxnSp>
      <p:sp>
        <p:nvSpPr>
          <p:cNvPr id="532" name="Rectangle 531">
            <a:extLst>
              <a:ext uri="{FF2B5EF4-FFF2-40B4-BE49-F238E27FC236}">
                <a16:creationId xmlns:a16="http://schemas.microsoft.com/office/drawing/2014/main" id="{E1F89453-8553-B440-81E9-5905172E3BC6}"/>
              </a:ext>
            </a:extLst>
          </p:cNvPr>
          <p:cNvSpPr/>
          <p:nvPr/>
        </p:nvSpPr>
        <p:spPr>
          <a:xfrm>
            <a:off x="0" y="4204942"/>
            <a:ext cx="14630400" cy="1206208"/>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502">
              <a:defRPr/>
            </a:pPr>
            <a:endParaRPr lang="en-US" dirty="0" err="1">
              <a:solidFill>
                <a:srgbClr val="FFFFFF"/>
              </a:solidFill>
              <a:latin typeface="Amazon Ember"/>
            </a:endParaRPr>
          </a:p>
        </p:txBody>
      </p:sp>
      <p:graphicFrame>
        <p:nvGraphicFramePr>
          <p:cNvPr id="533" name="Table 532">
            <a:extLst>
              <a:ext uri="{FF2B5EF4-FFF2-40B4-BE49-F238E27FC236}">
                <a16:creationId xmlns:a16="http://schemas.microsoft.com/office/drawing/2014/main" id="{BECA352C-80E5-E548-952D-BFFEFF08D6A6}"/>
              </a:ext>
            </a:extLst>
          </p:cNvPr>
          <p:cNvGraphicFramePr>
            <a:graphicFrameLocks noGrp="1"/>
          </p:cNvGraphicFramePr>
          <p:nvPr/>
        </p:nvGraphicFramePr>
        <p:xfrm>
          <a:off x="0" y="6151989"/>
          <a:ext cx="14630401" cy="1241399"/>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3">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241399">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534" name="Group 533">
            <a:extLst>
              <a:ext uri="{FF2B5EF4-FFF2-40B4-BE49-F238E27FC236}">
                <a16:creationId xmlns:a16="http://schemas.microsoft.com/office/drawing/2014/main" id="{14CACBE5-DFC8-2943-8E60-3F7B9F132F6B}"/>
              </a:ext>
            </a:extLst>
          </p:cNvPr>
          <p:cNvGrpSpPr/>
          <p:nvPr/>
        </p:nvGrpSpPr>
        <p:grpSpPr>
          <a:xfrm>
            <a:off x="910092" y="6374714"/>
            <a:ext cx="2595272" cy="731932"/>
            <a:chOff x="949109" y="6685460"/>
            <a:chExt cx="2595272" cy="731932"/>
          </a:xfrm>
        </p:grpSpPr>
        <p:pic>
          <p:nvPicPr>
            <p:cNvPr id="535" name="Picture 25" descr="Picture 25">
              <a:extLst>
                <a:ext uri="{FF2B5EF4-FFF2-40B4-BE49-F238E27FC236}">
                  <a16:creationId xmlns:a16="http://schemas.microsoft.com/office/drawing/2014/main" id="{5FCB7394-C53F-2846-8837-739630904A9A}"/>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536" name="Group 535">
              <a:extLst>
                <a:ext uri="{FF2B5EF4-FFF2-40B4-BE49-F238E27FC236}">
                  <a16:creationId xmlns:a16="http://schemas.microsoft.com/office/drawing/2014/main" id="{D2A778E5-94C3-1744-9AED-78353E76473D}"/>
                </a:ext>
              </a:extLst>
            </p:cNvPr>
            <p:cNvGrpSpPr/>
            <p:nvPr/>
          </p:nvGrpSpPr>
          <p:grpSpPr>
            <a:xfrm>
              <a:off x="949109" y="6685460"/>
              <a:ext cx="2595272" cy="328132"/>
              <a:chOff x="551138" y="6622485"/>
              <a:chExt cx="2595272" cy="328132"/>
            </a:xfrm>
          </p:grpSpPr>
          <p:pic>
            <p:nvPicPr>
              <p:cNvPr id="537" name="Picture 27" descr="Picture 27">
                <a:extLst>
                  <a:ext uri="{FF2B5EF4-FFF2-40B4-BE49-F238E27FC236}">
                    <a16:creationId xmlns:a16="http://schemas.microsoft.com/office/drawing/2014/main" id="{1F6C89C5-2193-7F48-A310-E8668F8186AD}"/>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538" name="Picture 28" descr="Picture 28">
                <a:extLst>
                  <a:ext uri="{FF2B5EF4-FFF2-40B4-BE49-F238E27FC236}">
                    <a16:creationId xmlns:a16="http://schemas.microsoft.com/office/drawing/2014/main" id="{13308A7D-2A84-4D47-B169-1041BC5818CC}"/>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graphicFrame>
        <p:nvGraphicFramePr>
          <p:cNvPr id="539" name="Table 538">
            <a:extLst>
              <a:ext uri="{FF2B5EF4-FFF2-40B4-BE49-F238E27FC236}">
                <a16:creationId xmlns:a16="http://schemas.microsoft.com/office/drawing/2014/main" id="{3DBE88C3-1430-6247-9950-5B7793E31480}"/>
              </a:ext>
            </a:extLst>
          </p:cNvPr>
          <p:cNvGraphicFramePr>
            <a:graphicFrameLocks noGrp="1"/>
          </p:cNvGraphicFramePr>
          <p:nvPr/>
        </p:nvGraphicFramePr>
        <p:xfrm>
          <a:off x="1" y="2028767"/>
          <a:ext cx="14636532" cy="1517285"/>
        </p:xfrm>
        <a:graphic>
          <a:graphicData uri="http://schemas.openxmlformats.org/drawingml/2006/table">
            <a:tbl>
              <a:tblPr firstRow="1" bandRow="1"/>
              <a:tblGrid>
                <a:gridCol w="472234">
                  <a:extLst>
                    <a:ext uri="{9D8B030D-6E8A-4147-A177-3AD203B41FA5}">
                      <a16:colId xmlns:a16="http://schemas.microsoft.com/office/drawing/2014/main" val="2519425615"/>
                    </a:ext>
                  </a:extLst>
                </a:gridCol>
                <a:gridCol w="966042">
                  <a:extLst>
                    <a:ext uri="{9D8B030D-6E8A-4147-A177-3AD203B41FA5}">
                      <a16:colId xmlns:a16="http://schemas.microsoft.com/office/drawing/2014/main" val="4215032727"/>
                    </a:ext>
                  </a:extLst>
                </a:gridCol>
                <a:gridCol w="1638301">
                  <a:extLst>
                    <a:ext uri="{9D8B030D-6E8A-4147-A177-3AD203B41FA5}">
                      <a16:colId xmlns:a16="http://schemas.microsoft.com/office/drawing/2014/main" val="1642889460"/>
                    </a:ext>
                  </a:extLst>
                </a:gridCol>
                <a:gridCol w="2657476">
                  <a:extLst>
                    <a:ext uri="{9D8B030D-6E8A-4147-A177-3AD203B41FA5}">
                      <a16:colId xmlns:a16="http://schemas.microsoft.com/office/drawing/2014/main" val="976546228"/>
                    </a:ext>
                  </a:extLst>
                </a:gridCol>
                <a:gridCol w="1093470">
                  <a:extLst>
                    <a:ext uri="{9D8B030D-6E8A-4147-A177-3AD203B41FA5}">
                      <a16:colId xmlns:a16="http://schemas.microsoft.com/office/drawing/2014/main" val="2832678360"/>
                    </a:ext>
                  </a:extLst>
                </a:gridCol>
                <a:gridCol w="1059181">
                  <a:extLst>
                    <a:ext uri="{9D8B030D-6E8A-4147-A177-3AD203B41FA5}">
                      <a16:colId xmlns:a16="http://schemas.microsoft.com/office/drawing/2014/main" val="135917464"/>
                    </a:ext>
                  </a:extLst>
                </a:gridCol>
                <a:gridCol w="1371600">
                  <a:extLst>
                    <a:ext uri="{9D8B030D-6E8A-4147-A177-3AD203B41FA5}">
                      <a16:colId xmlns:a16="http://schemas.microsoft.com/office/drawing/2014/main" val="153006425"/>
                    </a:ext>
                  </a:extLst>
                </a:gridCol>
                <a:gridCol w="1214438">
                  <a:extLst>
                    <a:ext uri="{9D8B030D-6E8A-4147-A177-3AD203B41FA5}">
                      <a16:colId xmlns:a16="http://schemas.microsoft.com/office/drawing/2014/main" val="3191234712"/>
                    </a:ext>
                  </a:extLst>
                </a:gridCol>
                <a:gridCol w="1163002">
                  <a:extLst>
                    <a:ext uri="{9D8B030D-6E8A-4147-A177-3AD203B41FA5}">
                      <a16:colId xmlns:a16="http://schemas.microsoft.com/office/drawing/2014/main" val="2527664086"/>
                    </a:ext>
                  </a:extLst>
                </a:gridCol>
                <a:gridCol w="1248412">
                  <a:extLst>
                    <a:ext uri="{9D8B030D-6E8A-4147-A177-3AD203B41FA5}">
                      <a16:colId xmlns:a16="http://schemas.microsoft.com/office/drawing/2014/main" val="2223229871"/>
                    </a:ext>
                  </a:extLst>
                </a:gridCol>
                <a:gridCol w="1419128">
                  <a:extLst>
                    <a:ext uri="{9D8B030D-6E8A-4147-A177-3AD203B41FA5}">
                      <a16:colId xmlns:a16="http://schemas.microsoft.com/office/drawing/2014/main" val="1268108364"/>
                    </a:ext>
                  </a:extLst>
                </a:gridCol>
                <a:gridCol w="333248">
                  <a:extLst>
                    <a:ext uri="{9D8B030D-6E8A-4147-A177-3AD203B41FA5}">
                      <a16:colId xmlns:a16="http://schemas.microsoft.com/office/drawing/2014/main" val="3446338730"/>
                    </a:ext>
                  </a:extLst>
                </a:gridCol>
              </a:tblGrid>
              <a:tr h="428056">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SEARCH</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rPr>
                        <a:t>FRAUD</a:t>
                      </a:r>
                      <a:endParaRPr lang="en-US" sz="10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Amazon Ember"/>
                          <a:ea typeface="+mn-ea"/>
                          <a:cs typeface="+mn-cs"/>
                        </a:rPr>
                        <a:t>DEVELOPMENT</a:t>
                      </a:r>
                      <a:endParaRPr lang="en-US" sz="10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CONTACT CENTERS</a:t>
                      </a:r>
                      <a:endParaRPr lang="en-US" sz="10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89229">
                <a:tc>
                  <a:txBody>
                    <a:bodyPr/>
                    <a:lstStyle/>
                    <a:p>
                      <a:endParaRPr lang="en-US" sz="28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8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540" name="Graphic 3">
            <a:extLst>
              <a:ext uri="{FF2B5EF4-FFF2-40B4-BE49-F238E27FC236}">
                <a16:creationId xmlns:a16="http://schemas.microsoft.com/office/drawing/2014/main" id="{F9B4F157-A6AA-464B-9310-2793EB6E8EA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683587" y="2458225"/>
            <a:ext cx="311550" cy="321210"/>
          </a:xfrm>
          <a:prstGeom prst="rect">
            <a:avLst/>
          </a:prstGeom>
          <a:noFill/>
        </p:spPr>
      </p:pic>
      <p:pic>
        <p:nvPicPr>
          <p:cNvPr id="541" name="Graphic 16">
            <a:extLst>
              <a:ext uri="{FF2B5EF4-FFF2-40B4-BE49-F238E27FC236}">
                <a16:creationId xmlns:a16="http://schemas.microsoft.com/office/drawing/2014/main" id="{FDE8EF8C-45BA-7A43-A822-10E06A24C95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66640" y="2458224"/>
            <a:ext cx="311554" cy="321212"/>
          </a:xfrm>
          <a:prstGeom prst="rect">
            <a:avLst/>
          </a:prstGeom>
          <a:noFill/>
        </p:spPr>
      </p:pic>
      <p:pic>
        <p:nvPicPr>
          <p:cNvPr id="542" name="Graphic 46">
            <a:extLst>
              <a:ext uri="{FF2B5EF4-FFF2-40B4-BE49-F238E27FC236}">
                <a16:creationId xmlns:a16="http://schemas.microsoft.com/office/drawing/2014/main" id="{450126AD-7A24-A34D-AFC9-64411E8EE50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461985" y="2458222"/>
            <a:ext cx="311554" cy="321215"/>
          </a:xfrm>
          <a:prstGeom prst="rect">
            <a:avLst/>
          </a:prstGeom>
          <a:noFill/>
        </p:spPr>
      </p:pic>
      <p:pic>
        <p:nvPicPr>
          <p:cNvPr id="543" name="Graphic 2">
            <a:extLst>
              <a:ext uri="{FF2B5EF4-FFF2-40B4-BE49-F238E27FC236}">
                <a16:creationId xmlns:a16="http://schemas.microsoft.com/office/drawing/2014/main" id="{7149421F-E5B0-FA4C-8E81-49FCC652D3F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177462" y="2443592"/>
            <a:ext cx="339935" cy="350476"/>
          </a:xfrm>
          <a:prstGeom prst="rect">
            <a:avLst/>
          </a:prstGeom>
          <a:noFill/>
        </p:spPr>
      </p:pic>
      <p:grpSp>
        <p:nvGrpSpPr>
          <p:cNvPr id="544" name="Graphic 108">
            <a:extLst>
              <a:ext uri="{FF2B5EF4-FFF2-40B4-BE49-F238E27FC236}">
                <a16:creationId xmlns:a16="http://schemas.microsoft.com/office/drawing/2014/main" id="{11BD8E61-72AB-DC4B-AEF9-B2DD63A10AAB}"/>
              </a:ext>
            </a:extLst>
          </p:cNvPr>
          <p:cNvGrpSpPr/>
          <p:nvPr/>
        </p:nvGrpSpPr>
        <p:grpSpPr>
          <a:xfrm>
            <a:off x="9727324" y="2495761"/>
            <a:ext cx="262919" cy="246138"/>
            <a:chOff x="9432622" y="1721240"/>
            <a:chExt cx="445685" cy="417237"/>
          </a:xfrm>
          <a:solidFill>
            <a:schemeClr val="tx1"/>
          </a:solidFill>
        </p:grpSpPr>
        <p:sp>
          <p:nvSpPr>
            <p:cNvPr id="545" name="Freeform: Shape 293">
              <a:extLst>
                <a:ext uri="{FF2B5EF4-FFF2-40B4-BE49-F238E27FC236}">
                  <a16:creationId xmlns:a16="http://schemas.microsoft.com/office/drawing/2014/main" id="{EF934DA6-3CA0-2B49-BE4D-E8E879A8C7D1}"/>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6" name="Freeform: Shape 294">
              <a:extLst>
                <a:ext uri="{FF2B5EF4-FFF2-40B4-BE49-F238E27FC236}">
                  <a16:creationId xmlns:a16="http://schemas.microsoft.com/office/drawing/2014/main" id="{4362287C-1001-224F-8A17-8F2FE4364BAC}"/>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7" name="Freeform: Shape 295">
              <a:extLst>
                <a:ext uri="{FF2B5EF4-FFF2-40B4-BE49-F238E27FC236}">
                  <a16:creationId xmlns:a16="http://schemas.microsoft.com/office/drawing/2014/main" id="{FDC4F4A9-E1AC-8F42-A0EC-18445F9454A1}"/>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8" name="Freeform: Shape 296">
              <a:extLst>
                <a:ext uri="{FF2B5EF4-FFF2-40B4-BE49-F238E27FC236}">
                  <a16:creationId xmlns:a16="http://schemas.microsoft.com/office/drawing/2014/main" id="{D1A359DC-9FC0-7B41-9D9C-65ABC18432C4}"/>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49" name="Freeform: Shape 297">
              <a:extLst>
                <a:ext uri="{FF2B5EF4-FFF2-40B4-BE49-F238E27FC236}">
                  <a16:creationId xmlns:a16="http://schemas.microsoft.com/office/drawing/2014/main" id="{89612D4E-8358-CB43-A827-E543B2101566}"/>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0" name="Freeform: Shape 298">
              <a:extLst>
                <a:ext uri="{FF2B5EF4-FFF2-40B4-BE49-F238E27FC236}">
                  <a16:creationId xmlns:a16="http://schemas.microsoft.com/office/drawing/2014/main" id="{62E397BC-8185-CD47-AF2F-89C2BF17B074}"/>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1" name="Freeform: Shape 299">
              <a:extLst>
                <a:ext uri="{FF2B5EF4-FFF2-40B4-BE49-F238E27FC236}">
                  <a16:creationId xmlns:a16="http://schemas.microsoft.com/office/drawing/2014/main" id="{E5FAE488-FF68-F544-A26C-48DC972BBF33}"/>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93">
                <a:defRPr/>
              </a:pPr>
              <a:endParaRPr lang="en-US" sz="1148">
                <a:solidFill>
                  <a:srgbClr val="FFFFFF"/>
                </a:solidFill>
                <a:latin typeface="Amazon Ember"/>
              </a:endParaRPr>
            </a:p>
          </p:txBody>
        </p:sp>
      </p:grpSp>
      <p:grpSp>
        <p:nvGrpSpPr>
          <p:cNvPr id="552" name="Graphic 109">
            <a:extLst>
              <a:ext uri="{FF2B5EF4-FFF2-40B4-BE49-F238E27FC236}">
                <a16:creationId xmlns:a16="http://schemas.microsoft.com/office/drawing/2014/main" id="{A7A0B687-D27E-E94D-891B-CC88AF6E4E7E}"/>
              </a:ext>
            </a:extLst>
          </p:cNvPr>
          <p:cNvGrpSpPr/>
          <p:nvPr/>
        </p:nvGrpSpPr>
        <p:grpSpPr>
          <a:xfrm>
            <a:off x="8406105" y="2451351"/>
            <a:ext cx="328118" cy="334954"/>
            <a:chOff x="10466041" y="1499939"/>
            <a:chExt cx="455168" cy="464651"/>
          </a:xfrm>
          <a:solidFill>
            <a:schemeClr val="tx1"/>
          </a:solidFill>
        </p:grpSpPr>
        <p:sp>
          <p:nvSpPr>
            <p:cNvPr id="553" name="Freeform: Shape 301">
              <a:extLst>
                <a:ext uri="{FF2B5EF4-FFF2-40B4-BE49-F238E27FC236}">
                  <a16:creationId xmlns:a16="http://schemas.microsoft.com/office/drawing/2014/main" id="{F7F9A4FC-9598-E142-AC05-3713B811803A}"/>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4" name="Freeform: Shape 302">
              <a:extLst>
                <a:ext uri="{FF2B5EF4-FFF2-40B4-BE49-F238E27FC236}">
                  <a16:creationId xmlns:a16="http://schemas.microsoft.com/office/drawing/2014/main" id="{6154118A-8440-244A-85D1-75F9943FC1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5" name="Freeform: Shape 303">
              <a:extLst>
                <a:ext uri="{FF2B5EF4-FFF2-40B4-BE49-F238E27FC236}">
                  <a16:creationId xmlns:a16="http://schemas.microsoft.com/office/drawing/2014/main" id="{11865FFE-EF96-BF40-9FC0-004FE7560A5F}"/>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6" name="Freeform: Shape 304">
              <a:extLst>
                <a:ext uri="{FF2B5EF4-FFF2-40B4-BE49-F238E27FC236}">
                  <a16:creationId xmlns:a16="http://schemas.microsoft.com/office/drawing/2014/main" id="{1FFDAFC3-576E-0244-B4C6-6B8E8FC1B0D9}"/>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7" name="Freeform: Shape 305">
              <a:extLst>
                <a:ext uri="{FF2B5EF4-FFF2-40B4-BE49-F238E27FC236}">
                  <a16:creationId xmlns:a16="http://schemas.microsoft.com/office/drawing/2014/main" id="{73726BE6-1D59-8345-B61F-CFD833EDD34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8" name="Freeform: Shape 306">
              <a:extLst>
                <a:ext uri="{FF2B5EF4-FFF2-40B4-BE49-F238E27FC236}">
                  <a16:creationId xmlns:a16="http://schemas.microsoft.com/office/drawing/2014/main" id="{82FF6370-A150-4C47-89A9-019FE66688A2}"/>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59" name="Freeform: Shape 307">
              <a:extLst>
                <a:ext uri="{FF2B5EF4-FFF2-40B4-BE49-F238E27FC236}">
                  <a16:creationId xmlns:a16="http://schemas.microsoft.com/office/drawing/2014/main" id="{329BE102-FB88-6044-8940-EFC72948E99F}"/>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0" name="Freeform: Shape 308">
              <a:extLst>
                <a:ext uri="{FF2B5EF4-FFF2-40B4-BE49-F238E27FC236}">
                  <a16:creationId xmlns:a16="http://schemas.microsoft.com/office/drawing/2014/main" id="{A8768619-42EF-BC44-B7BD-691EF85553F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1" name="Freeform: Shape 309">
              <a:extLst>
                <a:ext uri="{FF2B5EF4-FFF2-40B4-BE49-F238E27FC236}">
                  <a16:creationId xmlns:a16="http://schemas.microsoft.com/office/drawing/2014/main" id="{1DB5F236-B4AB-DA4B-A832-3F57D1A6C6A1}"/>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2" name="Freeform: Shape 310">
              <a:extLst>
                <a:ext uri="{FF2B5EF4-FFF2-40B4-BE49-F238E27FC236}">
                  <a16:creationId xmlns:a16="http://schemas.microsoft.com/office/drawing/2014/main" id="{05A7037B-0678-C54A-8B8A-3EBFB77046BA}"/>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63" name="Freeform: Shape 311">
              <a:extLst>
                <a:ext uri="{FF2B5EF4-FFF2-40B4-BE49-F238E27FC236}">
                  <a16:creationId xmlns:a16="http://schemas.microsoft.com/office/drawing/2014/main" id="{1A2582C8-383C-504A-B199-EF7DDFEACAD4}"/>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graphicFrame>
        <p:nvGraphicFramePr>
          <p:cNvPr id="564" name="Table 563">
            <a:extLst>
              <a:ext uri="{FF2B5EF4-FFF2-40B4-BE49-F238E27FC236}">
                <a16:creationId xmlns:a16="http://schemas.microsoft.com/office/drawing/2014/main" id="{762DEC3A-1CD9-9941-962A-BF8A8E02825F}"/>
              </a:ext>
            </a:extLst>
          </p:cNvPr>
          <p:cNvGraphicFramePr>
            <a:graphicFrameLocks noGrp="1"/>
          </p:cNvGraphicFramePr>
          <p:nvPr/>
        </p:nvGraphicFramePr>
        <p:xfrm>
          <a:off x="2096553" y="4213913"/>
          <a:ext cx="12313019" cy="1186904"/>
        </p:xfrm>
        <a:graphic>
          <a:graphicData uri="http://schemas.openxmlformats.org/drawingml/2006/table">
            <a:tbl>
              <a:tblPr firstRow="1" bandRow="1"/>
              <a:tblGrid>
                <a:gridCol w="720940">
                  <a:extLst>
                    <a:ext uri="{9D8B030D-6E8A-4147-A177-3AD203B41FA5}">
                      <a16:colId xmlns:a16="http://schemas.microsoft.com/office/drawing/2014/main" val="3491955364"/>
                    </a:ext>
                  </a:extLst>
                </a:gridCol>
                <a:gridCol w="786379">
                  <a:extLst>
                    <a:ext uri="{9D8B030D-6E8A-4147-A177-3AD203B41FA5}">
                      <a16:colId xmlns:a16="http://schemas.microsoft.com/office/drawing/2014/main" val="762885232"/>
                    </a:ext>
                  </a:extLst>
                </a:gridCol>
                <a:gridCol w="856753">
                  <a:extLst>
                    <a:ext uri="{9D8B030D-6E8A-4147-A177-3AD203B41FA5}">
                      <a16:colId xmlns:a16="http://schemas.microsoft.com/office/drawing/2014/main" val="2281484046"/>
                    </a:ext>
                  </a:extLst>
                </a:gridCol>
                <a:gridCol w="958499">
                  <a:extLst>
                    <a:ext uri="{9D8B030D-6E8A-4147-A177-3AD203B41FA5}">
                      <a16:colId xmlns:a16="http://schemas.microsoft.com/office/drawing/2014/main" val="1807051481"/>
                    </a:ext>
                  </a:extLst>
                </a:gridCol>
                <a:gridCol w="1220663">
                  <a:extLst>
                    <a:ext uri="{9D8B030D-6E8A-4147-A177-3AD203B41FA5}">
                      <a16:colId xmlns:a16="http://schemas.microsoft.com/office/drawing/2014/main" val="2304350543"/>
                    </a:ext>
                  </a:extLst>
                </a:gridCol>
                <a:gridCol w="1316192">
                  <a:extLst>
                    <a:ext uri="{9D8B030D-6E8A-4147-A177-3AD203B41FA5}">
                      <a16:colId xmlns:a16="http://schemas.microsoft.com/office/drawing/2014/main" val="186026474"/>
                    </a:ext>
                  </a:extLst>
                </a:gridCol>
                <a:gridCol w="774856">
                  <a:extLst>
                    <a:ext uri="{9D8B030D-6E8A-4147-A177-3AD203B41FA5}">
                      <a16:colId xmlns:a16="http://schemas.microsoft.com/office/drawing/2014/main" val="1070070258"/>
                    </a:ext>
                  </a:extLst>
                </a:gridCol>
                <a:gridCol w="1263690">
                  <a:extLst>
                    <a:ext uri="{9D8B030D-6E8A-4147-A177-3AD203B41FA5}">
                      <a16:colId xmlns:a16="http://schemas.microsoft.com/office/drawing/2014/main" val="4235404810"/>
                    </a:ext>
                  </a:extLst>
                </a:gridCol>
                <a:gridCol w="1070909">
                  <a:extLst>
                    <a:ext uri="{9D8B030D-6E8A-4147-A177-3AD203B41FA5}">
                      <a16:colId xmlns:a16="http://schemas.microsoft.com/office/drawing/2014/main" val="2014946253"/>
                    </a:ext>
                  </a:extLst>
                </a:gridCol>
                <a:gridCol w="1015032">
                  <a:extLst>
                    <a:ext uri="{9D8B030D-6E8A-4147-A177-3AD203B41FA5}">
                      <a16:colId xmlns:a16="http://schemas.microsoft.com/office/drawing/2014/main" val="46210883"/>
                    </a:ext>
                  </a:extLst>
                </a:gridCol>
                <a:gridCol w="1353376">
                  <a:extLst>
                    <a:ext uri="{9D8B030D-6E8A-4147-A177-3AD203B41FA5}">
                      <a16:colId xmlns:a16="http://schemas.microsoft.com/office/drawing/2014/main" val="1495551331"/>
                    </a:ext>
                  </a:extLst>
                </a:gridCol>
                <a:gridCol w="975730">
                  <a:extLst>
                    <a:ext uri="{9D8B030D-6E8A-4147-A177-3AD203B41FA5}">
                      <a16:colId xmlns:a16="http://schemas.microsoft.com/office/drawing/2014/main" val="3677864580"/>
                    </a:ext>
                  </a:extLst>
                </a:gridCol>
              </a:tblGrid>
              <a:tr h="593452">
                <a:tc rowSpan="2">
                  <a:txBody>
                    <a:bodyPr/>
                    <a:lstStyle/>
                    <a:p>
                      <a:pPr algn="ctr"/>
                      <a:r>
                        <a:rPr lang="en-US" sz="1100" b="0" dirty="0"/>
                        <a:t>Ground Truth</a:t>
                      </a:r>
                    </a:p>
                    <a:p>
                      <a:pPr algn="ctr"/>
                      <a:endParaRPr lang="en-US" sz="11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Augmented </a:t>
                      </a:r>
                    </a:p>
                    <a:p>
                      <a:pPr algn="ctr"/>
                      <a:r>
                        <a:rPr lang="en-US" sz="1100" b="0" dirty="0"/>
                        <a:t>AI</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100" b="0" dirty="0"/>
                        <a:t>ML </a:t>
                      </a:r>
                    </a:p>
                    <a:p>
                      <a:pPr algn="ctr"/>
                      <a:r>
                        <a:rPr lang="en-US" sz="1100" b="0" dirty="0"/>
                        <a:t>Marketplace</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100" b="0" dirty="0"/>
                        <a:t>Neo</a:t>
                      </a:r>
                    </a:p>
                  </a:txBody>
                  <a:tcPr marL="182880" marR="0" marT="0" marB="0" anchor="ctr">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5934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Built-in</a:t>
                      </a:r>
                      <a:br>
                        <a:rPr lang="en-US" sz="1100" b="0" dirty="0"/>
                      </a:br>
                      <a:r>
                        <a:rPr lang="en-US" sz="11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a:t>
                      </a:r>
                      <a:br>
                        <a:rPr lang="en-US" sz="1100" b="0" dirty="0"/>
                      </a:br>
                      <a:r>
                        <a:rPr lang="en-US" sz="11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Debugger</a:t>
                      </a:r>
                      <a:endParaRPr lang="en-US" sz="11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a:t>
                      </a:r>
                      <a:br>
                        <a:rPr lang="en-US" sz="1100" b="0" dirty="0"/>
                      </a:br>
                      <a:r>
                        <a:rPr lang="en-US" sz="11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1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565" name="Table 564">
            <a:extLst>
              <a:ext uri="{FF2B5EF4-FFF2-40B4-BE49-F238E27FC236}">
                <a16:creationId xmlns:a16="http://schemas.microsoft.com/office/drawing/2014/main" id="{667CD54F-7A55-2E45-BA06-6BA8C371B2D9}"/>
              </a:ext>
            </a:extLst>
          </p:cNvPr>
          <p:cNvGraphicFramePr>
            <a:graphicFrameLocks noGrp="1"/>
          </p:cNvGraphicFramePr>
          <p:nvPr/>
        </p:nvGraphicFramePr>
        <p:xfrm>
          <a:off x="7326633" y="6540003"/>
          <a:ext cx="6765611" cy="465370"/>
        </p:xfrm>
        <a:graphic>
          <a:graphicData uri="http://schemas.openxmlformats.org/drawingml/2006/table">
            <a:tbl>
              <a:tblPr firstRow="1" bandRow="1"/>
              <a:tblGrid>
                <a:gridCol w="1741170">
                  <a:extLst>
                    <a:ext uri="{9D8B030D-6E8A-4147-A177-3AD203B41FA5}">
                      <a16:colId xmlns:a16="http://schemas.microsoft.com/office/drawing/2014/main" val="186026474"/>
                    </a:ext>
                  </a:extLst>
                </a:gridCol>
                <a:gridCol w="1335618">
                  <a:extLst>
                    <a:ext uri="{9D8B030D-6E8A-4147-A177-3AD203B41FA5}">
                      <a16:colId xmlns:a16="http://schemas.microsoft.com/office/drawing/2014/main" val="1070070258"/>
                    </a:ext>
                  </a:extLst>
                </a:gridCol>
                <a:gridCol w="1335618">
                  <a:extLst>
                    <a:ext uri="{9D8B030D-6E8A-4147-A177-3AD203B41FA5}">
                      <a16:colId xmlns:a16="http://schemas.microsoft.com/office/drawing/2014/main" val="46210883"/>
                    </a:ext>
                  </a:extLst>
                </a:gridCol>
                <a:gridCol w="1335618">
                  <a:extLst>
                    <a:ext uri="{9D8B030D-6E8A-4147-A177-3AD203B41FA5}">
                      <a16:colId xmlns:a16="http://schemas.microsoft.com/office/drawing/2014/main" val="1495551331"/>
                    </a:ext>
                  </a:extLst>
                </a:gridCol>
                <a:gridCol w="1017587">
                  <a:extLst>
                    <a:ext uri="{9D8B030D-6E8A-4147-A177-3AD203B41FA5}">
                      <a16:colId xmlns:a16="http://schemas.microsoft.com/office/drawing/2014/main" val="3677864580"/>
                    </a:ext>
                  </a:extLst>
                </a:gridCol>
              </a:tblGrid>
              <a:tr h="465370">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 Learning</a:t>
                      </a:r>
                      <a:br>
                        <a:rPr lang="en-US" sz="1300" b="0" dirty="0"/>
                      </a:br>
                      <a:r>
                        <a:rPr lang="en-US" sz="13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err="1"/>
                        <a:t>Inferentia</a:t>
                      </a:r>
                      <a:endParaRPr lang="en-US" sz="13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566" name="Group 565">
            <a:extLst>
              <a:ext uri="{FF2B5EF4-FFF2-40B4-BE49-F238E27FC236}">
                <a16:creationId xmlns:a16="http://schemas.microsoft.com/office/drawing/2014/main" id="{D1683F2B-2B13-2641-B36C-E2237DF5BFFD}"/>
              </a:ext>
            </a:extLst>
          </p:cNvPr>
          <p:cNvGrpSpPr/>
          <p:nvPr/>
        </p:nvGrpSpPr>
        <p:grpSpPr>
          <a:xfrm>
            <a:off x="4364409" y="6391209"/>
            <a:ext cx="2636255" cy="824528"/>
            <a:chOff x="4403428" y="6701957"/>
            <a:chExt cx="2636255" cy="824527"/>
          </a:xfrm>
        </p:grpSpPr>
        <p:grpSp>
          <p:nvGrpSpPr>
            <p:cNvPr id="567" name="Group 566">
              <a:extLst>
                <a:ext uri="{FF2B5EF4-FFF2-40B4-BE49-F238E27FC236}">
                  <a16:creationId xmlns:a16="http://schemas.microsoft.com/office/drawing/2014/main" id="{A16B30C8-6D29-B843-8A06-4A12CFC1A7F7}"/>
                </a:ext>
              </a:extLst>
            </p:cNvPr>
            <p:cNvGrpSpPr/>
            <p:nvPr/>
          </p:nvGrpSpPr>
          <p:grpSpPr>
            <a:xfrm>
              <a:off x="4403428" y="6701957"/>
              <a:ext cx="2636255" cy="295138"/>
              <a:chOff x="4269528" y="6638982"/>
              <a:chExt cx="2636255" cy="295138"/>
            </a:xfrm>
          </p:grpSpPr>
          <p:pic>
            <p:nvPicPr>
              <p:cNvPr id="569" name="Picture 568">
                <a:extLst>
                  <a:ext uri="{FF2B5EF4-FFF2-40B4-BE49-F238E27FC236}">
                    <a16:creationId xmlns:a16="http://schemas.microsoft.com/office/drawing/2014/main" id="{DFA51C43-9237-DB40-AF06-87365AB09B2C}"/>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570" name="Picture 569">
                <a:extLst>
                  <a:ext uri="{FF2B5EF4-FFF2-40B4-BE49-F238E27FC236}">
                    <a16:creationId xmlns:a16="http://schemas.microsoft.com/office/drawing/2014/main" id="{F3FF9B2D-873A-F64E-B203-DEC76442038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568" name="Picture 567" descr="A close up of a logo&#10;&#10;Description automatically generated">
              <a:extLst>
                <a:ext uri="{FF2B5EF4-FFF2-40B4-BE49-F238E27FC236}">
                  <a16:creationId xmlns:a16="http://schemas.microsoft.com/office/drawing/2014/main" id="{7806B2A3-9CD6-D442-865F-48896CCEF5AF}"/>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571" name="TextBox 570">
            <a:extLst>
              <a:ext uri="{FF2B5EF4-FFF2-40B4-BE49-F238E27FC236}">
                <a16:creationId xmlns:a16="http://schemas.microsoft.com/office/drawing/2014/main" id="{3715C8BE-1DE3-6749-AD18-1DFD8406568B}"/>
              </a:ext>
            </a:extLst>
          </p:cNvPr>
          <p:cNvSpPr txBox="1"/>
          <p:nvPr/>
        </p:nvSpPr>
        <p:spPr>
          <a:xfrm>
            <a:off x="4011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Rekognition</a:t>
            </a:r>
            <a:endParaRPr lang="en-US" sz="1050" dirty="0">
              <a:solidFill>
                <a:srgbClr val="FFFFFF"/>
              </a:solidFill>
              <a:latin typeface="Amazon Ember"/>
            </a:endParaRPr>
          </a:p>
        </p:txBody>
      </p:sp>
      <p:sp>
        <p:nvSpPr>
          <p:cNvPr id="572" name="TextBox 571">
            <a:extLst>
              <a:ext uri="{FF2B5EF4-FFF2-40B4-BE49-F238E27FC236}">
                <a16:creationId xmlns:a16="http://schemas.microsoft.com/office/drawing/2014/main" id="{BA7D0BE4-341A-C34B-A87B-D4F867FE17D0}"/>
              </a:ext>
            </a:extLst>
          </p:cNvPr>
          <p:cNvSpPr txBox="1"/>
          <p:nvPr/>
        </p:nvSpPr>
        <p:spPr>
          <a:xfrm>
            <a:off x="131815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Polly</a:t>
            </a:r>
          </a:p>
        </p:txBody>
      </p:sp>
      <p:sp>
        <p:nvSpPr>
          <p:cNvPr id="573" name="TextBox 572">
            <a:extLst>
              <a:ext uri="{FF2B5EF4-FFF2-40B4-BE49-F238E27FC236}">
                <a16:creationId xmlns:a16="http://schemas.microsoft.com/office/drawing/2014/main" id="{0921D6C3-6CA9-D049-8EBE-CA754FB39A70}"/>
              </a:ext>
            </a:extLst>
          </p:cNvPr>
          <p:cNvSpPr txBox="1"/>
          <p:nvPr/>
        </p:nvSpPr>
        <p:spPr>
          <a:xfrm>
            <a:off x="2096552" y="2818340"/>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Transcribe</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4" name="TextBox 573">
            <a:extLst>
              <a:ext uri="{FF2B5EF4-FFF2-40B4-BE49-F238E27FC236}">
                <a16:creationId xmlns:a16="http://schemas.microsoft.com/office/drawing/2014/main" id="{690092C6-32F5-7E49-8228-A8327D8F098C}"/>
              </a:ext>
            </a:extLst>
          </p:cNvPr>
          <p:cNvSpPr txBox="1"/>
          <p:nvPr/>
        </p:nvSpPr>
        <p:spPr>
          <a:xfrm>
            <a:off x="3113924" y="2818341"/>
            <a:ext cx="1042416" cy="663258"/>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Comprehend</a:t>
            </a:r>
          </a:p>
          <a:p>
            <a:pPr algn="ctr" defTabSz="1097141">
              <a:lnSpc>
                <a:spcPct val="90000"/>
              </a:lnSpc>
              <a:spcAft>
                <a:spcPts val="1800"/>
              </a:spcAft>
              <a:defRPr/>
            </a:pPr>
            <a:r>
              <a:rPr lang="en-US" sz="800" i="1" dirty="0">
                <a:solidFill>
                  <a:srgbClr val="FFFFFF"/>
                </a:solidFill>
                <a:latin typeface="Amazon Ember"/>
              </a:rPr>
              <a:t>+Medical</a:t>
            </a:r>
            <a:endParaRPr lang="en-US" sz="1050" i="1" dirty="0">
              <a:solidFill>
                <a:srgbClr val="FFFFFF"/>
              </a:solidFill>
              <a:latin typeface="Amazon Ember"/>
            </a:endParaRPr>
          </a:p>
        </p:txBody>
      </p:sp>
      <p:sp>
        <p:nvSpPr>
          <p:cNvPr id="575" name="TextBox 574">
            <a:extLst>
              <a:ext uri="{FF2B5EF4-FFF2-40B4-BE49-F238E27FC236}">
                <a16:creationId xmlns:a16="http://schemas.microsoft.com/office/drawing/2014/main" id="{BB453A10-D4B5-184F-8C8E-6C3614A5B62D}"/>
              </a:ext>
            </a:extLst>
          </p:cNvPr>
          <p:cNvSpPr txBox="1"/>
          <p:nvPr/>
        </p:nvSpPr>
        <p:spPr>
          <a:xfrm>
            <a:off x="394569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Translate</a:t>
            </a:r>
          </a:p>
        </p:txBody>
      </p:sp>
      <p:sp>
        <p:nvSpPr>
          <p:cNvPr id="576" name="TextBox 575">
            <a:extLst>
              <a:ext uri="{FF2B5EF4-FFF2-40B4-BE49-F238E27FC236}">
                <a16:creationId xmlns:a16="http://schemas.microsoft.com/office/drawing/2014/main" id="{B61E1116-5E75-8B42-B6A7-4F81312F8A45}"/>
              </a:ext>
            </a:extLst>
          </p:cNvPr>
          <p:cNvSpPr txBox="1"/>
          <p:nvPr/>
        </p:nvSpPr>
        <p:spPr>
          <a:xfrm>
            <a:off x="6826220"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Lex</a:t>
            </a:r>
          </a:p>
        </p:txBody>
      </p:sp>
      <p:sp>
        <p:nvSpPr>
          <p:cNvPr id="577" name="TextBox 576">
            <a:extLst>
              <a:ext uri="{FF2B5EF4-FFF2-40B4-BE49-F238E27FC236}">
                <a16:creationId xmlns:a16="http://schemas.microsoft.com/office/drawing/2014/main" id="{9346AAAF-B8CD-E149-B54E-F4A59684188A}"/>
              </a:ext>
            </a:extLst>
          </p:cNvPr>
          <p:cNvSpPr txBox="1"/>
          <p:nvPr/>
        </p:nvSpPr>
        <p:spPr>
          <a:xfrm>
            <a:off x="8048956"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Personalize</a:t>
            </a:r>
          </a:p>
        </p:txBody>
      </p:sp>
      <p:sp>
        <p:nvSpPr>
          <p:cNvPr id="578" name="TextBox 577">
            <a:extLst>
              <a:ext uri="{FF2B5EF4-FFF2-40B4-BE49-F238E27FC236}">
                <a16:creationId xmlns:a16="http://schemas.microsoft.com/office/drawing/2014/main" id="{655E1864-E96B-0F4D-B9B9-15E4C0CF4439}"/>
              </a:ext>
            </a:extLst>
          </p:cNvPr>
          <p:cNvSpPr txBox="1"/>
          <p:nvPr/>
        </p:nvSpPr>
        <p:spPr>
          <a:xfrm>
            <a:off x="9337573"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Forecast</a:t>
            </a:r>
          </a:p>
        </p:txBody>
      </p:sp>
      <p:sp>
        <p:nvSpPr>
          <p:cNvPr id="579" name="TextBox 578">
            <a:extLst>
              <a:ext uri="{FF2B5EF4-FFF2-40B4-BE49-F238E27FC236}">
                <a16:creationId xmlns:a16="http://schemas.microsoft.com/office/drawing/2014/main" id="{04CCFB66-E57B-0345-B9F7-53531931FFF7}"/>
              </a:ext>
            </a:extLst>
          </p:cNvPr>
          <p:cNvSpPr txBox="1"/>
          <p:nvPr/>
        </p:nvSpPr>
        <p:spPr>
          <a:xfrm>
            <a:off x="10530095" y="2818338"/>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Fraud Detector</a:t>
            </a:r>
          </a:p>
        </p:txBody>
      </p:sp>
      <p:sp>
        <p:nvSpPr>
          <p:cNvPr id="580" name="TextBox 579">
            <a:extLst>
              <a:ext uri="{FF2B5EF4-FFF2-40B4-BE49-F238E27FC236}">
                <a16:creationId xmlns:a16="http://schemas.microsoft.com/office/drawing/2014/main" id="{226F6A01-F355-EB40-9F9C-0C2DB1E53DD3}"/>
              </a:ext>
            </a:extLst>
          </p:cNvPr>
          <p:cNvSpPr txBox="1"/>
          <p:nvPr/>
        </p:nvSpPr>
        <p:spPr>
          <a:xfrm>
            <a:off x="11756332" y="2818339"/>
            <a:ext cx="1042416" cy="475515"/>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err="1">
                <a:solidFill>
                  <a:srgbClr val="FFFFFF"/>
                </a:solidFill>
                <a:latin typeface="Amazon Ember"/>
              </a:rPr>
              <a:t>CodeGuru</a:t>
            </a:r>
            <a:endParaRPr lang="en-US" sz="1050" dirty="0">
              <a:solidFill>
                <a:srgbClr val="FFFFFF"/>
              </a:solidFill>
              <a:latin typeface="Amazon Ember"/>
            </a:endParaRPr>
          </a:p>
        </p:txBody>
      </p:sp>
      <p:sp>
        <p:nvSpPr>
          <p:cNvPr id="581" name="Graphic 48">
            <a:extLst>
              <a:ext uri="{FF2B5EF4-FFF2-40B4-BE49-F238E27FC236}">
                <a16:creationId xmlns:a16="http://schemas.microsoft.com/office/drawing/2014/main" id="{C93AB693-8F5B-1246-9840-5106FCFE225D}"/>
              </a:ext>
            </a:extLst>
          </p:cNvPr>
          <p:cNvSpPr/>
          <p:nvPr/>
        </p:nvSpPr>
        <p:spPr>
          <a:xfrm>
            <a:off x="3479782" y="2458659"/>
            <a:ext cx="310705" cy="320338"/>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41">
              <a:defRPr/>
            </a:pPr>
            <a:endParaRPr lang="en-US" sz="2118">
              <a:solidFill>
                <a:srgbClr val="FFFFFF"/>
              </a:solidFill>
              <a:latin typeface="Amazon Ember"/>
            </a:endParaRPr>
          </a:p>
        </p:txBody>
      </p:sp>
      <p:sp>
        <p:nvSpPr>
          <p:cNvPr id="582" name="TextBox 581">
            <a:extLst>
              <a:ext uri="{FF2B5EF4-FFF2-40B4-BE49-F238E27FC236}">
                <a16:creationId xmlns:a16="http://schemas.microsoft.com/office/drawing/2014/main" id="{EBBA237B-9474-194C-B02E-E34BD6AEA660}"/>
              </a:ext>
            </a:extLst>
          </p:cNvPr>
          <p:cNvSpPr txBox="1"/>
          <p:nvPr/>
        </p:nvSpPr>
        <p:spPr>
          <a:xfrm>
            <a:off x="522426" y="1464414"/>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AI SERVICES</a:t>
            </a:r>
          </a:p>
        </p:txBody>
      </p:sp>
      <p:sp>
        <p:nvSpPr>
          <p:cNvPr id="583" name="TextBox 582">
            <a:extLst>
              <a:ext uri="{FF2B5EF4-FFF2-40B4-BE49-F238E27FC236}">
                <a16:creationId xmlns:a16="http://schemas.microsoft.com/office/drawing/2014/main" id="{242933F3-FC27-7849-975D-A4C449A73BFE}"/>
              </a:ext>
            </a:extLst>
          </p:cNvPr>
          <p:cNvSpPr txBox="1"/>
          <p:nvPr/>
        </p:nvSpPr>
        <p:spPr>
          <a:xfrm>
            <a:off x="522426" y="3715923"/>
            <a:ext cx="1932580"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SERVICES</a:t>
            </a:r>
          </a:p>
        </p:txBody>
      </p:sp>
      <p:sp>
        <p:nvSpPr>
          <p:cNvPr id="584" name="TextBox 583">
            <a:extLst>
              <a:ext uri="{FF2B5EF4-FFF2-40B4-BE49-F238E27FC236}">
                <a16:creationId xmlns:a16="http://schemas.microsoft.com/office/drawing/2014/main" id="{3EF61C18-5B60-BE40-A3DB-B52AE9762786}"/>
              </a:ext>
            </a:extLst>
          </p:cNvPr>
          <p:cNvSpPr txBox="1"/>
          <p:nvPr/>
        </p:nvSpPr>
        <p:spPr>
          <a:xfrm>
            <a:off x="522426" y="5705431"/>
            <a:ext cx="4973995" cy="339069"/>
          </a:xfrm>
          <a:prstGeom prst="rect">
            <a:avLst/>
          </a:prstGeom>
          <a:noFill/>
          <a:ln w="12700">
            <a:miter lim="400000"/>
          </a:ln>
        </p:spPr>
        <p:txBody>
          <a:bodyPr wrap="square" lIns="13717" tIns="13717" rIns="13717" bIns="13717">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30">
              <a:defRPr/>
            </a:pPr>
            <a:r>
              <a:rPr lang="en-US" dirty="0">
                <a:latin typeface="Amazon Ember"/>
              </a:rPr>
              <a:t>ML FRAMEWORKS &amp; INFRASTRUCTURE</a:t>
            </a:r>
          </a:p>
        </p:txBody>
      </p:sp>
      <p:grpSp>
        <p:nvGrpSpPr>
          <p:cNvPr id="585" name="Graphic 110">
            <a:extLst>
              <a:ext uri="{FF2B5EF4-FFF2-40B4-BE49-F238E27FC236}">
                <a16:creationId xmlns:a16="http://schemas.microsoft.com/office/drawing/2014/main" id="{DF546061-B8EC-4340-A847-7DAEFBA3DFBE}"/>
              </a:ext>
            </a:extLst>
          </p:cNvPr>
          <p:cNvGrpSpPr/>
          <p:nvPr/>
        </p:nvGrpSpPr>
        <p:grpSpPr>
          <a:xfrm>
            <a:off x="5091583" y="2463526"/>
            <a:ext cx="346928" cy="297368"/>
            <a:chOff x="3071685" y="1642846"/>
            <a:chExt cx="464651" cy="398272"/>
          </a:xfrm>
          <a:solidFill>
            <a:schemeClr val="tx1"/>
          </a:solidFill>
        </p:grpSpPr>
        <p:sp>
          <p:nvSpPr>
            <p:cNvPr id="586" name="Freeform: Shape 107">
              <a:extLst>
                <a:ext uri="{FF2B5EF4-FFF2-40B4-BE49-F238E27FC236}">
                  <a16:creationId xmlns:a16="http://schemas.microsoft.com/office/drawing/2014/main" id="{7CFFD480-639E-BC49-9509-EBC95B40168F}"/>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7" name="Freeform: Shape 108">
              <a:extLst>
                <a:ext uri="{FF2B5EF4-FFF2-40B4-BE49-F238E27FC236}">
                  <a16:creationId xmlns:a16="http://schemas.microsoft.com/office/drawing/2014/main" id="{18006B7D-E42F-A742-871D-30241A5E0995}"/>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8" name="Freeform: Shape 109">
              <a:extLst>
                <a:ext uri="{FF2B5EF4-FFF2-40B4-BE49-F238E27FC236}">
                  <a16:creationId xmlns:a16="http://schemas.microsoft.com/office/drawing/2014/main" id="{63B99AE4-02B6-6E48-96C1-18ADBAEB906B}"/>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89" name="Freeform: Shape 110">
              <a:extLst>
                <a:ext uri="{FF2B5EF4-FFF2-40B4-BE49-F238E27FC236}">
                  <a16:creationId xmlns:a16="http://schemas.microsoft.com/office/drawing/2014/main" id="{86F625C2-629D-0B49-BEE2-70B10875ADDA}"/>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0" name="Freeform: Shape 111">
              <a:extLst>
                <a:ext uri="{FF2B5EF4-FFF2-40B4-BE49-F238E27FC236}">
                  <a16:creationId xmlns:a16="http://schemas.microsoft.com/office/drawing/2014/main" id="{10F882FA-0E1F-0B47-9664-9EA77752D478}"/>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1" name="Freeform: Shape 112">
              <a:extLst>
                <a:ext uri="{FF2B5EF4-FFF2-40B4-BE49-F238E27FC236}">
                  <a16:creationId xmlns:a16="http://schemas.microsoft.com/office/drawing/2014/main" id="{A4701A8A-426D-E949-92CB-F32AC8B4E2B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2" name="Freeform: Shape 116">
              <a:extLst>
                <a:ext uri="{FF2B5EF4-FFF2-40B4-BE49-F238E27FC236}">
                  <a16:creationId xmlns:a16="http://schemas.microsoft.com/office/drawing/2014/main" id="{1DE92707-8F75-3B4A-94FA-52E140288B56}"/>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3" name="Freeform: Shape 117">
              <a:extLst>
                <a:ext uri="{FF2B5EF4-FFF2-40B4-BE49-F238E27FC236}">
                  <a16:creationId xmlns:a16="http://schemas.microsoft.com/office/drawing/2014/main" id="{3254C2FC-3B2F-8142-8EBF-B31E4C0B16EE}"/>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4" name="Freeform: Shape 118">
              <a:extLst>
                <a:ext uri="{FF2B5EF4-FFF2-40B4-BE49-F238E27FC236}">
                  <a16:creationId xmlns:a16="http://schemas.microsoft.com/office/drawing/2014/main" id="{E529FF68-7A26-D64B-9274-C6D40B6A856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5" name="Freeform: Shape 119">
              <a:extLst>
                <a:ext uri="{FF2B5EF4-FFF2-40B4-BE49-F238E27FC236}">
                  <a16:creationId xmlns:a16="http://schemas.microsoft.com/office/drawing/2014/main" id="{4EFC6538-1909-F543-ACEB-29D0A1E8757F}"/>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6" name="Freeform: Shape 120">
              <a:extLst>
                <a:ext uri="{FF2B5EF4-FFF2-40B4-BE49-F238E27FC236}">
                  <a16:creationId xmlns:a16="http://schemas.microsoft.com/office/drawing/2014/main" id="{26356C39-E467-1444-B763-C947DDC51C97}"/>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7" name="Freeform: Shape 122">
              <a:extLst>
                <a:ext uri="{FF2B5EF4-FFF2-40B4-BE49-F238E27FC236}">
                  <a16:creationId xmlns:a16="http://schemas.microsoft.com/office/drawing/2014/main" id="{15126A7B-8C17-7648-96E6-26699B832BAA}"/>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8" name="Freeform: Shape 145">
              <a:extLst>
                <a:ext uri="{FF2B5EF4-FFF2-40B4-BE49-F238E27FC236}">
                  <a16:creationId xmlns:a16="http://schemas.microsoft.com/office/drawing/2014/main" id="{C2535046-B839-B948-8EF1-93B94D46F3B7}"/>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599" name="Freeform: Shape 146">
              <a:extLst>
                <a:ext uri="{FF2B5EF4-FFF2-40B4-BE49-F238E27FC236}">
                  <a16:creationId xmlns:a16="http://schemas.microsoft.com/office/drawing/2014/main" id="{DE82F171-0BF9-074B-BE6A-28B7D35A8F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0" name="Freeform: Shape 147">
              <a:extLst>
                <a:ext uri="{FF2B5EF4-FFF2-40B4-BE49-F238E27FC236}">
                  <a16:creationId xmlns:a16="http://schemas.microsoft.com/office/drawing/2014/main" id="{EC1EDD6E-B55D-DA4A-BB20-432573192E47}"/>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1" name="Freeform: Shape 148">
              <a:extLst>
                <a:ext uri="{FF2B5EF4-FFF2-40B4-BE49-F238E27FC236}">
                  <a16:creationId xmlns:a16="http://schemas.microsoft.com/office/drawing/2014/main" id="{54DD65D1-4288-7B48-A108-5E81EB3736BB}"/>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2" name="Freeform: Shape 149">
              <a:extLst>
                <a:ext uri="{FF2B5EF4-FFF2-40B4-BE49-F238E27FC236}">
                  <a16:creationId xmlns:a16="http://schemas.microsoft.com/office/drawing/2014/main" id="{E6FEA151-82BD-CD46-B1A8-89ECA8B9B2E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3" name="Freeform: Shape 150">
              <a:extLst>
                <a:ext uri="{FF2B5EF4-FFF2-40B4-BE49-F238E27FC236}">
                  <a16:creationId xmlns:a16="http://schemas.microsoft.com/office/drawing/2014/main" id="{9F2D6BBD-2E92-B444-B6B8-8660D2518CD1}"/>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sp>
          <p:nvSpPr>
            <p:cNvPr id="604" name="Freeform: Shape 151">
              <a:extLst>
                <a:ext uri="{FF2B5EF4-FFF2-40B4-BE49-F238E27FC236}">
                  <a16:creationId xmlns:a16="http://schemas.microsoft.com/office/drawing/2014/main" id="{0F022234-43EF-9243-B0C7-3EFFF8F8367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93">
                <a:defRPr/>
              </a:pPr>
              <a:endParaRPr lang="en-US" sz="1148">
                <a:solidFill>
                  <a:srgbClr val="FFFFFF"/>
                </a:solidFill>
                <a:latin typeface="Amazon Ember"/>
              </a:endParaRPr>
            </a:p>
          </p:txBody>
        </p:sp>
      </p:grpSp>
      <p:sp>
        <p:nvSpPr>
          <p:cNvPr id="605" name="TextBox 604">
            <a:extLst>
              <a:ext uri="{FF2B5EF4-FFF2-40B4-BE49-F238E27FC236}">
                <a16:creationId xmlns:a16="http://schemas.microsoft.com/office/drawing/2014/main" id="{BDC068E3-64AB-124A-AF11-54904D8362F7}"/>
              </a:ext>
            </a:extLst>
          </p:cNvPr>
          <p:cNvSpPr txBox="1"/>
          <p:nvPr/>
        </p:nvSpPr>
        <p:spPr>
          <a:xfrm>
            <a:off x="4644119" y="2811721"/>
            <a:ext cx="1241855" cy="475515"/>
          </a:xfrm>
          <a:prstGeom prst="rect">
            <a:avLst/>
          </a:prstGeom>
        </p:spPr>
        <p:txBody>
          <a:bodyPr wrap="square" lIns="45720" tIns="91440" rIns="45720" bIns="91440" rtlCol="0">
            <a:spAutoFit/>
          </a:bodyPr>
          <a:lstStyle>
            <a:defPPr>
              <a:defRPr lang="en-US"/>
            </a:defPPr>
            <a:lvl1pPr algn="ctr">
              <a:lnSpc>
                <a:spcPct val="90000"/>
              </a:lnSpc>
              <a:spcAft>
                <a:spcPts val="1800"/>
              </a:spcAft>
              <a:defRPr sz="1050"/>
            </a:lvl1pPr>
          </a:lstStyle>
          <a:p>
            <a:pPr defTabSz="1097141">
              <a:defRPr/>
            </a:pPr>
            <a:r>
              <a:rPr lang="en-US" dirty="0">
                <a:solidFill>
                  <a:srgbClr val="FFFFFF"/>
                </a:solidFill>
                <a:latin typeface="Amazon Ember"/>
              </a:rPr>
              <a:t>Amazon</a:t>
            </a:r>
            <a:br>
              <a:rPr lang="en-US" dirty="0">
                <a:solidFill>
                  <a:srgbClr val="FFFFFF"/>
                </a:solidFill>
                <a:latin typeface="Amazon Ember"/>
              </a:rPr>
            </a:br>
            <a:r>
              <a:rPr lang="en-US" dirty="0" err="1">
                <a:solidFill>
                  <a:srgbClr val="FFFFFF"/>
                </a:solidFill>
                <a:latin typeface="Amazon Ember"/>
              </a:rPr>
              <a:t>Textract</a:t>
            </a:r>
            <a:endParaRPr lang="en-US" dirty="0">
              <a:solidFill>
                <a:srgbClr val="FFFFFF"/>
              </a:solidFill>
              <a:latin typeface="Amazon Ember"/>
            </a:endParaRPr>
          </a:p>
        </p:txBody>
      </p:sp>
      <p:sp>
        <p:nvSpPr>
          <p:cNvPr id="606" name="TextBox 605">
            <a:extLst>
              <a:ext uri="{FF2B5EF4-FFF2-40B4-BE49-F238E27FC236}">
                <a16:creationId xmlns:a16="http://schemas.microsoft.com/office/drawing/2014/main" id="{07126566-5E3A-3C4B-ADA9-B3324A097C1B}"/>
              </a:ext>
            </a:extLst>
          </p:cNvPr>
          <p:cNvSpPr txBox="1"/>
          <p:nvPr/>
        </p:nvSpPr>
        <p:spPr>
          <a:xfrm>
            <a:off x="5740372" y="2818339"/>
            <a:ext cx="1042416" cy="47551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050" dirty="0">
                <a:solidFill>
                  <a:srgbClr val="FFFFFF"/>
                </a:solidFill>
                <a:latin typeface="Amazon Ember"/>
              </a:rPr>
              <a:t>Amazon</a:t>
            </a:r>
            <a:br>
              <a:rPr lang="en-US" sz="1050" dirty="0">
                <a:solidFill>
                  <a:srgbClr val="FFFFFF"/>
                </a:solidFill>
                <a:latin typeface="Amazon Ember"/>
              </a:rPr>
            </a:br>
            <a:r>
              <a:rPr lang="en-US" sz="1050" dirty="0">
                <a:solidFill>
                  <a:srgbClr val="FFFFFF"/>
                </a:solidFill>
                <a:latin typeface="Amazon Ember"/>
              </a:rPr>
              <a:t>Kendra</a:t>
            </a:r>
          </a:p>
        </p:txBody>
      </p:sp>
      <p:pic>
        <p:nvPicPr>
          <p:cNvPr id="607" name="Graphic 606">
            <a:extLst>
              <a:ext uri="{FF2B5EF4-FFF2-40B4-BE49-F238E27FC236}">
                <a16:creationId xmlns:a16="http://schemas.microsoft.com/office/drawing/2014/main" id="{FB0EEDFD-A875-1D47-88A5-45573B575C33}"/>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6132335" y="2508608"/>
            <a:ext cx="271151" cy="271151"/>
          </a:xfrm>
          <a:prstGeom prst="rect">
            <a:avLst/>
          </a:prstGeom>
        </p:spPr>
      </p:pic>
      <p:sp>
        <p:nvSpPr>
          <p:cNvPr id="608" name="TextBox 607">
            <a:extLst>
              <a:ext uri="{FF2B5EF4-FFF2-40B4-BE49-F238E27FC236}">
                <a16:creationId xmlns:a16="http://schemas.microsoft.com/office/drawing/2014/main" id="{5C79AD68-B104-3C4D-8334-50210307911A}"/>
              </a:ext>
            </a:extLst>
          </p:cNvPr>
          <p:cNvSpPr txBox="1"/>
          <p:nvPr/>
        </p:nvSpPr>
        <p:spPr>
          <a:xfrm>
            <a:off x="13207326" y="2841577"/>
            <a:ext cx="1042416" cy="517834"/>
          </a:xfrm>
          <a:prstGeom prst="rect">
            <a:avLst/>
          </a:prstGeom>
        </p:spPr>
        <p:txBody>
          <a:bodyPr wrap="square" lIns="45720" tIns="91440" rIns="45720" bIns="91440" rtlCol="0">
            <a:spAutoFit/>
          </a:bodyPr>
          <a:lstStyle/>
          <a:p>
            <a:pPr algn="ctr" defTabSz="1097141">
              <a:lnSpc>
                <a:spcPct val="90000"/>
              </a:lnSpc>
              <a:spcAft>
                <a:spcPts val="600"/>
              </a:spcAft>
              <a:defRPr/>
            </a:pPr>
            <a:r>
              <a:rPr lang="en-US" sz="1050" dirty="0">
                <a:solidFill>
                  <a:srgbClr val="FFFFFF"/>
                </a:solidFill>
                <a:latin typeface="Amazon Ember"/>
              </a:rPr>
              <a:t>Contact Lens</a:t>
            </a:r>
          </a:p>
          <a:p>
            <a:pPr algn="ctr" defTabSz="1097141">
              <a:lnSpc>
                <a:spcPct val="90000"/>
              </a:lnSpc>
              <a:spcAft>
                <a:spcPts val="1800"/>
              </a:spcAft>
              <a:defRPr/>
            </a:pPr>
            <a:r>
              <a:rPr lang="en-US" sz="800" i="1" dirty="0">
                <a:solidFill>
                  <a:srgbClr val="FFFFFF"/>
                </a:solidFill>
                <a:latin typeface="Amazon Ember"/>
              </a:rPr>
              <a:t>For Amazon Connect</a:t>
            </a:r>
            <a:endParaRPr lang="en-US" sz="1050" i="1" dirty="0">
              <a:solidFill>
                <a:srgbClr val="FFFFFF"/>
              </a:solidFill>
              <a:latin typeface="Amazon Ember"/>
            </a:endParaRPr>
          </a:p>
        </p:txBody>
      </p:sp>
      <p:grpSp>
        <p:nvGrpSpPr>
          <p:cNvPr id="609" name="Graphic 155">
            <a:extLst>
              <a:ext uri="{FF2B5EF4-FFF2-40B4-BE49-F238E27FC236}">
                <a16:creationId xmlns:a16="http://schemas.microsoft.com/office/drawing/2014/main" id="{7FECB76A-5ECB-6548-8706-71B29D84EE2D}"/>
              </a:ext>
            </a:extLst>
          </p:cNvPr>
          <p:cNvGrpSpPr/>
          <p:nvPr/>
        </p:nvGrpSpPr>
        <p:grpSpPr>
          <a:xfrm>
            <a:off x="13579411" y="2489534"/>
            <a:ext cx="316765" cy="278492"/>
            <a:chOff x="10082401" y="4519254"/>
            <a:chExt cx="474717" cy="417360"/>
          </a:xfrm>
          <a:solidFill>
            <a:srgbClr val="FFFFFF"/>
          </a:solidFill>
        </p:grpSpPr>
        <p:sp>
          <p:nvSpPr>
            <p:cNvPr id="610" name="Freeform: Shape 12">
              <a:extLst>
                <a:ext uri="{FF2B5EF4-FFF2-40B4-BE49-F238E27FC236}">
                  <a16:creationId xmlns:a16="http://schemas.microsoft.com/office/drawing/2014/main" id="{48D4839D-98D8-5B4B-B258-683213E2EF4B}"/>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1" name="Freeform: Shape 13">
              <a:extLst>
                <a:ext uri="{FF2B5EF4-FFF2-40B4-BE49-F238E27FC236}">
                  <a16:creationId xmlns:a16="http://schemas.microsoft.com/office/drawing/2014/main" id="{E56185A0-9AAC-B449-BC5B-B2E9B16A29E8}"/>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2" name="Freeform: Shape 14">
              <a:extLst>
                <a:ext uri="{FF2B5EF4-FFF2-40B4-BE49-F238E27FC236}">
                  <a16:creationId xmlns:a16="http://schemas.microsoft.com/office/drawing/2014/main" id="{067451F5-F9C8-AA44-9006-2650BA43E4A0}"/>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41">
                <a:defRPr/>
              </a:pPr>
              <a:endParaRPr lang="en-US" sz="2118">
                <a:solidFill>
                  <a:srgbClr val="FFFFFF"/>
                </a:solidFill>
                <a:latin typeface="Amazon Ember"/>
              </a:endParaRPr>
            </a:p>
          </p:txBody>
        </p:sp>
      </p:grpSp>
      <p:sp>
        <p:nvSpPr>
          <p:cNvPr id="613" name="TextBox 612">
            <a:extLst>
              <a:ext uri="{FF2B5EF4-FFF2-40B4-BE49-F238E27FC236}">
                <a16:creationId xmlns:a16="http://schemas.microsoft.com/office/drawing/2014/main" id="{48B4FBA4-14CE-7C44-BE27-2344F3FE323C}"/>
              </a:ext>
            </a:extLst>
          </p:cNvPr>
          <p:cNvSpPr txBox="1"/>
          <p:nvPr/>
        </p:nvSpPr>
        <p:spPr>
          <a:xfrm>
            <a:off x="7872437" y="4348113"/>
            <a:ext cx="2508280" cy="350865"/>
          </a:xfrm>
          <a:prstGeom prst="rect">
            <a:avLst/>
          </a:prstGeom>
        </p:spPr>
        <p:txBody>
          <a:bodyPr wrap="square" lIns="45720" tIns="91440" rIns="45720" bIns="91440" rtlCol="0">
            <a:spAutoFit/>
          </a:bodyPr>
          <a:lstStyle/>
          <a:p>
            <a:pPr algn="ctr" defTabSz="1097141">
              <a:lnSpc>
                <a:spcPct val="90000"/>
              </a:lnSpc>
              <a:spcAft>
                <a:spcPts val="1800"/>
              </a:spcAft>
              <a:defRPr/>
            </a:pPr>
            <a:r>
              <a:rPr lang="en-US" sz="1200" dirty="0">
                <a:solidFill>
                  <a:srgbClr val="FFFFFF"/>
                </a:solidFill>
                <a:latin typeface="Amazon Ember"/>
              </a:rPr>
              <a:t>SageMaker Studio IDE</a:t>
            </a:r>
          </a:p>
        </p:txBody>
      </p:sp>
      <p:grpSp>
        <p:nvGrpSpPr>
          <p:cNvPr id="614" name="Graphic 17">
            <a:extLst>
              <a:ext uri="{FF2B5EF4-FFF2-40B4-BE49-F238E27FC236}">
                <a16:creationId xmlns:a16="http://schemas.microsoft.com/office/drawing/2014/main" id="{BA3723A6-A064-194D-84D4-34225B2B63F8}"/>
              </a:ext>
            </a:extLst>
          </p:cNvPr>
          <p:cNvGrpSpPr/>
          <p:nvPr/>
        </p:nvGrpSpPr>
        <p:grpSpPr>
          <a:xfrm>
            <a:off x="12091777" y="2425854"/>
            <a:ext cx="361950" cy="419101"/>
            <a:chOff x="12146542" y="2891788"/>
            <a:chExt cx="361950" cy="419100"/>
          </a:xfrm>
          <a:solidFill>
            <a:schemeClr val="tx1"/>
          </a:solidFill>
        </p:grpSpPr>
        <p:sp>
          <p:nvSpPr>
            <p:cNvPr id="615" name="Freeform: Shape 19">
              <a:extLst>
                <a:ext uri="{FF2B5EF4-FFF2-40B4-BE49-F238E27FC236}">
                  <a16:creationId xmlns:a16="http://schemas.microsoft.com/office/drawing/2014/main" id="{05AE632C-1483-2845-9800-861407A5650F}"/>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6" name="Freeform: Shape 20">
              <a:extLst>
                <a:ext uri="{FF2B5EF4-FFF2-40B4-BE49-F238E27FC236}">
                  <a16:creationId xmlns:a16="http://schemas.microsoft.com/office/drawing/2014/main" id="{B23A3245-DB1F-0242-982B-DD423D1C2C58}"/>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7" name="Freeform: Shape 21">
              <a:extLst>
                <a:ext uri="{FF2B5EF4-FFF2-40B4-BE49-F238E27FC236}">
                  <a16:creationId xmlns:a16="http://schemas.microsoft.com/office/drawing/2014/main" id="{F0BB3E97-C4FF-3C44-B294-171A4E0F30E1}"/>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8" name="Freeform: Shape 22">
              <a:extLst>
                <a:ext uri="{FF2B5EF4-FFF2-40B4-BE49-F238E27FC236}">
                  <a16:creationId xmlns:a16="http://schemas.microsoft.com/office/drawing/2014/main" id="{21476049-8BDF-9246-9AE4-FAC358A25DC8}"/>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19" name="Freeform: Shape 23">
              <a:extLst>
                <a:ext uri="{FF2B5EF4-FFF2-40B4-BE49-F238E27FC236}">
                  <a16:creationId xmlns:a16="http://schemas.microsoft.com/office/drawing/2014/main" id="{B250C335-8EF6-D249-BB8F-841F7A83BF5B}"/>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0" name="Freeform: Shape 24">
              <a:extLst>
                <a:ext uri="{FF2B5EF4-FFF2-40B4-BE49-F238E27FC236}">
                  <a16:creationId xmlns:a16="http://schemas.microsoft.com/office/drawing/2014/main" id="{9D62CDB7-2DB9-B042-9BA2-023FCE12378B}"/>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1" name="Freeform: Shape 25">
              <a:extLst>
                <a:ext uri="{FF2B5EF4-FFF2-40B4-BE49-F238E27FC236}">
                  <a16:creationId xmlns:a16="http://schemas.microsoft.com/office/drawing/2014/main" id="{DB13602C-4D3E-4E4A-8A36-FF48230C48E5}"/>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2" name="Freeform: Shape 26">
              <a:extLst>
                <a:ext uri="{FF2B5EF4-FFF2-40B4-BE49-F238E27FC236}">
                  <a16:creationId xmlns:a16="http://schemas.microsoft.com/office/drawing/2014/main" id="{55D81AAC-0017-3146-8F69-5AD08A29BEE2}"/>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3" name="Freeform: Shape 27">
              <a:extLst>
                <a:ext uri="{FF2B5EF4-FFF2-40B4-BE49-F238E27FC236}">
                  <a16:creationId xmlns:a16="http://schemas.microsoft.com/office/drawing/2014/main" id="{0697754D-97AA-D942-B091-FCA44EF0F150}"/>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sp>
          <p:nvSpPr>
            <p:cNvPr id="624" name="Freeform: Shape 28">
              <a:extLst>
                <a:ext uri="{FF2B5EF4-FFF2-40B4-BE49-F238E27FC236}">
                  <a16:creationId xmlns:a16="http://schemas.microsoft.com/office/drawing/2014/main" id="{AF40E8EB-3475-6F40-8AE0-C1C5049147AE}"/>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41">
                <a:defRPr/>
              </a:pPr>
              <a:endParaRPr lang="en-US" sz="2118">
                <a:solidFill>
                  <a:srgbClr val="FFFFFF"/>
                </a:solidFill>
                <a:latin typeface="Amazon Ember"/>
              </a:endParaRPr>
            </a:p>
          </p:txBody>
        </p:sp>
      </p:grpSp>
      <p:pic>
        <p:nvPicPr>
          <p:cNvPr id="625" name="Picture 624">
            <a:extLst>
              <a:ext uri="{FF2B5EF4-FFF2-40B4-BE49-F238E27FC236}">
                <a16:creationId xmlns:a16="http://schemas.microsoft.com/office/drawing/2014/main" id="{5CCA3037-2188-A44B-A0CF-B633C49DDD3A}"/>
              </a:ext>
            </a:extLst>
          </p:cNvPr>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10889499" y="2466884"/>
            <a:ext cx="363455" cy="356039"/>
          </a:xfrm>
          <a:prstGeom prst="rect">
            <a:avLst/>
          </a:prstGeom>
        </p:spPr>
      </p:pic>
      <p:sp>
        <p:nvSpPr>
          <p:cNvPr id="626" name="Rectangle 625">
            <a:extLst>
              <a:ext uri="{FF2B5EF4-FFF2-40B4-BE49-F238E27FC236}">
                <a16:creationId xmlns:a16="http://schemas.microsoft.com/office/drawing/2014/main" id="{ED9B5FB8-FB1D-F147-B489-5CD0EA0A9375}"/>
              </a:ext>
            </a:extLst>
          </p:cNvPr>
          <p:cNvSpPr/>
          <p:nvPr/>
        </p:nvSpPr>
        <p:spPr>
          <a:xfrm>
            <a:off x="2396929" y="3334531"/>
            <a:ext cx="372218" cy="240066"/>
          </a:xfrm>
          <a:prstGeom prst="rect">
            <a:avLst/>
          </a:prstGeom>
        </p:spPr>
        <p:txBody>
          <a:bodyPr wrap="none">
            <a:spAutoFit/>
          </a:bodyPr>
          <a:lstStyle/>
          <a:p>
            <a:pPr defTabSz="731502">
              <a:defRPr/>
            </a:pPr>
            <a:r>
              <a:rPr lang="en-US" sz="960" b="1" baseline="30000" dirty="0">
                <a:solidFill>
                  <a:srgbClr val="FF9900"/>
                </a:solidFill>
                <a:latin typeface="Amazon Ember"/>
              </a:rPr>
              <a:t>NEW</a:t>
            </a:r>
            <a:endParaRPr lang="en-US" sz="3456" dirty="0">
              <a:solidFill>
                <a:srgbClr val="FFFFFF"/>
              </a:solidFill>
              <a:latin typeface="Amazon Ember"/>
            </a:endParaRPr>
          </a:p>
        </p:txBody>
      </p:sp>
      <p:pic>
        <p:nvPicPr>
          <p:cNvPr id="627" name="Graphic 85" descr="Graphic 85">
            <a:extLst>
              <a:ext uri="{FF2B5EF4-FFF2-40B4-BE49-F238E27FC236}">
                <a16:creationId xmlns:a16="http://schemas.microsoft.com/office/drawing/2014/main" id="{6F414461-BF69-F342-9993-0285694BBEE4}"/>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4277173" y="2438784"/>
            <a:ext cx="379705" cy="379705"/>
          </a:xfrm>
          <a:prstGeom prst="rect">
            <a:avLst/>
          </a:prstGeom>
          <a:ln w="12700">
            <a:miter lim="400000"/>
          </a:ln>
        </p:spPr>
      </p:pic>
      <p:sp>
        <p:nvSpPr>
          <p:cNvPr id="628" name="Rectangle 627">
            <a:extLst>
              <a:ext uri="{FF2B5EF4-FFF2-40B4-BE49-F238E27FC236}">
                <a16:creationId xmlns:a16="http://schemas.microsoft.com/office/drawing/2014/main" id="{CBAB1CED-21BA-E445-A7AB-2840AFA51DEB}"/>
              </a:ext>
            </a:extLst>
          </p:cNvPr>
          <p:cNvSpPr/>
          <p:nvPr/>
        </p:nvSpPr>
        <p:spPr>
          <a:xfrm>
            <a:off x="6023384"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29" name="Rectangle 628">
            <a:extLst>
              <a:ext uri="{FF2B5EF4-FFF2-40B4-BE49-F238E27FC236}">
                <a16:creationId xmlns:a16="http://schemas.microsoft.com/office/drawing/2014/main" id="{8FC28FAD-AF66-C744-B2C8-79E3DA162EFB}"/>
              </a:ext>
            </a:extLst>
          </p:cNvPr>
          <p:cNvSpPr/>
          <p:nvPr/>
        </p:nvSpPr>
        <p:spPr>
          <a:xfrm>
            <a:off x="10758657"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0" name="Rectangle 629">
            <a:extLst>
              <a:ext uri="{FF2B5EF4-FFF2-40B4-BE49-F238E27FC236}">
                <a16:creationId xmlns:a16="http://schemas.microsoft.com/office/drawing/2014/main" id="{7D0D71BE-54C5-DD48-A5CA-22ED29F5834D}"/>
              </a:ext>
            </a:extLst>
          </p:cNvPr>
          <p:cNvSpPr/>
          <p:nvPr/>
        </p:nvSpPr>
        <p:spPr>
          <a:xfrm>
            <a:off x="11961086" y="1941467"/>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1" name="Rectangle 630">
            <a:extLst>
              <a:ext uri="{FF2B5EF4-FFF2-40B4-BE49-F238E27FC236}">
                <a16:creationId xmlns:a16="http://schemas.microsoft.com/office/drawing/2014/main" id="{0976850A-2318-794C-9075-C3832E103E5A}"/>
              </a:ext>
            </a:extLst>
          </p:cNvPr>
          <p:cNvSpPr/>
          <p:nvPr/>
        </p:nvSpPr>
        <p:spPr>
          <a:xfrm>
            <a:off x="13422603" y="196744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2" name="Rectangle 631">
            <a:extLst>
              <a:ext uri="{FF2B5EF4-FFF2-40B4-BE49-F238E27FC236}">
                <a16:creationId xmlns:a16="http://schemas.microsoft.com/office/drawing/2014/main" id="{44EB64C0-B9A5-AB48-8E93-ECF56F8E3B20}"/>
              </a:ext>
            </a:extLst>
          </p:cNvPr>
          <p:cNvSpPr/>
          <p:nvPr/>
        </p:nvSpPr>
        <p:spPr>
          <a:xfrm>
            <a:off x="9869355" y="436021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3" name="Rectangle 632">
            <a:extLst>
              <a:ext uri="{FF2B5EF4-FFF2-40B4-BE49-F238E27FC236}">
                <a16:creationId xmlns:a16="http://schemas.microsoft.com/office/drawing/2014/main" id="{947E6730-F880-9043-AA68-33EA951A41AB}"/>
              </a:ext>
            </a:extLst>
          </p:cNvPr>
          <p:cNvSpPr/>
          <p:nvPr/>
        </p:nvSpPr>
        <p:spPr>
          <a:xfrm>
            <a:off x="5804850" y="4724604"/>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4" name="Rectangle 633">
            <a:extLst>
              <a:ext uri="{FF2B5EF4-FFF2-40B4-BE49-F238E27FC236}">
                <a16:creationId xmlns:a16="http://schemas.microsoft.com/office/drawing/2014/main" id="{C44621DB-EE7E-EA42-9617-D3137B8F87CB}"/>
              </a:ext>
            </a:extLst>
          </p:cNvPr>
          <p:cNvSpPr/>
          <p:nvPr/>
        </p:nvSpPr>
        <p:spPr>
          <a:xfrm>
            <a:off x="7066316" y="4732552"/>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5" name="Rectangle 634">
            <a:extLst>
              <a:ext uri="{FF2B5EF4-FFF2-40B4-BE49-F238E27FC236}">
                <a16:creationId xmlns:a16="http://schemas.microsoft.com/office/drawing/2014/main" id="{43DE1E39-CF91-854B-A6AC-71B38280D63D}"/>
              </a:ext>
            </a:extLst>
          </p:cNvPr>
          <p:cNvSpPr/>
          <p:nvPr/>
        </p:nvSpPr>
        <p:spPr>
          <a:xfrm>
            <a:off x="9142033"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6" name="Rectangle 635">
            <a:extLst>
              <a:ext uri="{FF2B5EF4-FFF2-40B4-BE49-F238E27FC236}">
                <a16:creationId xmlns:a16="http://schemas.microsoft.com/office/drawing/2014/main" id="{CB43743B-0566-8141-A6C6-98BFFAC6FBDA}"/>
              </a:ext>
            </a:extLst>
          </p:cNvPr>
          <p:cNvSpPr/>
          <p:nvPr/>
        </p:nvSpPr>
        <p:spPr>
          <a:xfrm>
            <a:off x="10267710" y="4736738"/>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sp>
        <p:nvSpPr>
          <p:cNvPr id="637" name="Rectangle 636">
            <a:extLst>
              <a:ext uri="{FF2B5EF4-FFF2-40B4-BE49-F238E27FC236}">
                <a16:creationId xmlns:a16="http://schemas.microsoft.com/office/drawing/2014/main" id="{9C404593-BF89-474C-84F3-1C7599FFF682}"/>
              </a:ext>
            </a:extLst>
          </p:cNvPr>
          <p:cNvSpPr/>
          <p:nvPr/>
        </p:nvSpPr>
        <p:spPr>
          <a:xfrm>
            <a:off x="12442829" y="4746719"/>
            <a:ext cx="463588" cy="289310"/>
          </a:xfrm>
          <a:prstGeom prst="rect">
            <a:avLst/>
          </a:prstGeom>
        </p:spPr>
        <p:txBody>
          <a:bodyPr wrap="none">
            <a:spAutoFit/>
          </a:bodyPr>
          <a:lstStyle/>
          <a:p>
            <a:pPr defTabSz="731502">
              <a:defRPr/>
            </a:pPr>
            <a:r>
              <a:rPr lang="en-US" sz="1280" b="1" baseline="30000" dirty="0">
                <a:solidFill>
                  <a:srgbClr val="FF9900"/>
                </a:solidFill>
                <a:latin typeface="Amazon Ember"/>
              </a:rPr>
              <a:t>NEW!</a:t>
            </a:r>
            <a:endParaRPr lang="en-US" dirty="0">
              <a:solidFill>
                <a:srgbClr val="FFFFFF"/>
              </a:solidFill>
              <a:latin typeface="Amazon Ember"/>
            </a:endParaRPr>
          </a:p>
        </p:txBody>
      </p:sp>
      <p:grpSp>
        <p:nvGrpSpPr>
          <p:cNvPr id="638" name="Group 637">
            <a:extLst>
              <a:ext uri="{FF2B5EF4-FFF2-40B4-BE49-F238E27FC236}">
                <a16:creationId xmlns:a16="http://schemas.microsoft.com/office/drawing/2014/main" id="{B7A416A0-6606-494C-9FE3-ADE4E3C5391A}"/>
              </a:ext>
            </a:extLst>
          </p:cNvPr>
          <p:cNvGrpSpPr/>
          <p:nvPr/>
        </p:nvGrpSpPr>
        <p:grpSpPr>
          <a:xfrm>
            <a:off x="204389" y="4372900"/>
            <a:ext cx="1654620" cy="710869"/>
            <a:chOff x="274372" y="2820843"/>
            <a:chExt cx="1034137" cy="444293"/>
          </a:xfrm>
        </p:grpSpPr>
        <p:grpSp>
          <p:nvGrpSpPr>
            <p:cNvPr id="639" name="Graphic 250">
              <a:extLst>
                <a:ext uri="{FF2B5EF4-FFF2-40B4-BE49-F238E27FC236}">
                  <a16:creationId xmlns:a16="http://schemas.microsoft.com/office/drawing/2014/main" id="{F68C6DD1-0974-3D43-A977-78016DB73947}"/>
                </a:ext>
              </a:extLst>
            </p:cNvPr>
            <p:cNvGrpSpPr/>
            <p:nvPr/>
          </p:nvGrpSpPr>
          <p:grpSpPr>
            <a:xfrm>
              <a:off x="739176" y="2820843"/>
              <a:ext cx="240278" cy="239473"/>
              <a:chOff x="9831030" y="449332"/>
              <a:chExt cx="390741" cy="389432"/>
            </a:xfrm>
          </p:grpSpPr>
          <p:sp>
            <p:nvSpPr>
              <p:cNvPr id="641" name="Freeform: Shape 125">
                <a:extLst>
                  <a:ext uri="{FF2B5EF4-FFF2-40B4-BE49-F238E27FC236}">
                    <a16:creationId xmlns:a16="http://schemas.microsoft.com/office/drawing/2014/main" id="{138703A4-45CD-CB42-9A6C-D2D03630E190}"/>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2" name="Freeform: Shape 126">
                <a:extLst>
                  <a:ext uri="{FF2B5EF4-FFF2-40B4-BE49-F238E27FC236}">
                    <a16:creationId xmlns:a16="http://schemas.microsoft.com/office/drawing/2014/main" id="{4F9CECB1-B33B-8647-9FBE-00D9DA25FD89}"/>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3" name="Freeform: Shape 127">
                <a:extLst>
                  <a:ext uri="{FF2B5EF4-FFF2-40B4-BE49-F238E27FC236}">
                    <a16:creationId xmlns:a16="http://schemas.microsoft.com/office/drawing/2014/main" id="{3FD6E8DE-EAED-414F-A2C6-55A9B34B5672}"/>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4" name="Freeform: Shape 128">
                <a:extLst>
                  <a:ext uri="{FF2B5EF4-FFF2-40B4-BE49-F238E27FC236}">
                    <a16:creationId xmlns:a16="http://schemas.microsoft.com/office/drawing/2014/main" id="{0540D1DB-B381-094E-9094-5A0E42D394DE}"/>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5" name="Freeform: Shape 129">
                <a:extLst>
                  <a:ext uri="{FF2B5EF4-FFF2-40B4-BE49-F238E27FC236}">
                    <a16:creationId xmlns:a16="http://schemas.microsoft.com/office/drawing/2014/main" id="{150CAF94-925B-4D44-B6DD-F51B50C365BC}"/>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6" name="Freeform: Shape 130">
                <a:extLst>
                  <a:ext uri="{FF2B5EF4-FFF2-40B4-BE49-F238E27FC236}">
                    <a16:creationId xmlns:a16="http://schemas.microsoft.com/office/drawing/2014/main" id="{F39CF494-CB55-034D-96DC-BF684C27CB0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7" name="Freeform: Shape 131">
                <a:extLst>
                  <a:ext uri="{FF2B5EF4-FFF2-40B4-BE49-F238E27FC236}">
                    <a16:creationId xmlns:a16="http://schemas.microsoft.com/office/drawing/2014/main" id="{5C0346B0-EAAE-EC4E-A6F4-43CC903B853B}"/>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8" name="Freeform: Shape 132">
                <a:extLst>
                  <a:ext uri="{FF2B5EF4-FFF2-40B4-BE49-F238E27FC236}">
                    <a16:creationId xmlns:a16="http://schemas.microsoft.com/office/drawing/2014/main" id="{AE03A3D6-AEF8-0D47-967F-7F20EE7E7CB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49" name="Freeform: Shape 133">
                <a:extLst>
                  <a:ext uri="{FF2B5EF4-FFF2-40B4-BE49-F238E27FC236}">
                    <a16:creationId xmlns:a16="http://schemas.microsoft.com/office/drawing/2014/main" id="{25C3E993-08C3-3846-8F68-226DEDFB83B7}"/>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0" name="Freeform: Shape 134">
                <a:extLst>
                  <a:ext uri="{FF2B5EF4-FFF2-40B4-BE49-F238E27FC236}">
                    <a16:creationId xmlns:a16="http://schemas.microsoft.com/office/drawing/2014/main" id="{717DD924-C5F7-A14D-8246-2D9F62BC61C6}"/>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1" name="Freeform: Shape 135">
                <a:extLst>
                  <a:ext uri="{FF2B5EF4-FFF2-40B4-BE49-F238E27FC236}">
                    <a16:creationId xmlns:a16="http://schemas.microsoft.com/office/drawing/2014/main" id="{397A4676-3ECE-CA4E-B851-7EA42CDA6DE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2" name="Freeform: Shape 136">
                <a:extLst>
                  <a:ext uri="{FF2B5EF4-FFF2-40B4-BE49-F238E27FC236}">
                    <a16:creationId xmlns:a16="http://schemas.microsoft.com/office/drawing/2014/main" id="{044047A9-4159-4340-943D-37B6E1AE73E3}"/>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3" name="Freeform: Shape 137">
                <a:extLst>
                  <a:ext uri="{FF2B5EF4-FFF2-40B4-BE49-F238E27FC236}">
                    <a16:creationId xmlns:a16="http://schemas.microsoft.com/office/drawing/2014/main" id="{BE4127A5-4F8E-3B48-B495-5AF219A26943}"/>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4" name="Freeform: Shape 138">
                <a:extLst>
                  <a:ext uri="{FF2B5EF4-FFF2-40B4-BE49-F238E27FC236}">
                    <a16:creationId xmlns:a16="http://schemas.microsoft.com/office/drawing/2014/main" id="{34679496-2F80-084C-AABE-093E8E5F9F8A}"/>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5" name="Freeform: Shape 139">
                <a:extLst>
                  <a:ext uri="{FF2B5EF4-FFF2-40B4-BE49-F238E27FC236}">
                    <a16:creationId xmlns:a16="http://schemas.microsoft.com/office/drawing/2014/main" id="{48493B71-79ED-A144-B46A-37121348BBB1}"/>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6" name="Freeform: Shape 140">
                <a:extLst>
                  <a:ext uri="{FF2B5EF4-FFF2-40B4-BE49-F238E27FC236}">
                    <a16:creationId xmlns:a16="http://schemas.microsoft.com/office/drawing/2014/main" id="{52D1CE58-3C5D-6E45-8AAF-124C50535B09}"/>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7" name="Freeform: Shape 141">
                <a:extLst>
                  <a:ext uri="{FF2B5EF4-FFF2-40B4-BE49-F238E27FC236}">
                    <a16:creationId xmlns:a16="http://schemas.microsoft.com/office/drawing/2014/main" id="{500F3EB2-EAC8-704D-B1D0-C414E817CCE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sp>
            <p:nvSpPr>
              <p:cNvPr id="658" name="Freeform: Shape 143">
                <a:extLst>
                  <a:ext uri="{FF2B5EF4-FFF2-40B4-BE49-F238E27FC236}">
                    <a16:creationId xmlns:a16="http://schemas.microsoft.com/office/drawing/2014/main" id="{A41F1A52-10A7-FB4F-BF1C-21969803CB2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59" name="Freeform: Shape 144">
                <a:extLst>
                  <a:ext uri="{FF2B5EF4-FFF2-40B4-BE49-F238E27FC236}">
                    <a16:creationId xmlns:a16="http://schemas.microsoft.com/office/drawing/2014/main" id="{8746E34C-1F0C-0845-8278-5A7E33BFE8AF}"/>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55">
                  <a:defRPr/>
                </a:pPr>
                <a:endParaRPr lang="en-US" sz="2938" kern="0">
                  <a:solidFill>
                    <a:srgbClr val="FFFFFF"/>
                  </a:solidFill>
                  <a:latin typeface="Amazon Ember"/>
                </a:endParaRPr>
              </a:p>
            </p:txBody>
          </p:sp>
          <p:sp>
            <p:nvSpPr>
              <p:cNvPr id="660" name="Freeform: Shape 142">
                <a:extLst>
                  <a:ext uri="{FF2B5EF4-FFF2-40B4-BE49-F238E27FC236}">
                    <a16:creationId xmlns:a16="http://schemas.microsoft.com/office/drawing/2014/main" id="{36BD7A2E-BB19-8144-8133-EECCC15C8AC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rgbClr val="FF9900"/>
                </a:solidFill>
                <a:prstDash val="solid"/>
                <a:round/>
              </a:ln>
            </p:spPr>
            <p:txBody>
              <a:bodyPr rtlCol="0" anchor="ctr"/>
              <a:lstStyle/>
              <a:p>
                <a:pPr defTabSz="731455">
                  <a:defRPr/>
                </a:pPr>
                <a:endParaRPr lang="en-US" sz="2938" kern="0" dirty="0">
                  <a:solidFill>
                    <a:srgbClr val="FFFFFF"/>
                  </a:solidFill>
                  <a:latin typeface="Amazon Ember"/>
                </a:endParaRPr>
              </a:p>
            </p:txBody>
          </p:sp>
        </p:grpSp>
        <p:sp>
          <p:nvSpPr>
            <p:cNvPr id="640" name="Rectangle 639">
              <a:extLst>
                <a:ext uri="{FF2B5EF4-FFF2-40B4-BE49-F238E27FC236}">
                  <a16:creationId xmlns:a16="http://schemas.microsoft.com/office/drawing/2014/main" id="{995FA3BE-89D1-D34A-B2BF-02B13ED12053}"/>
                </a:ext>
              </a:extLst>
            </p:cNvPr>
            <p:cNvSpPr/>
            <p:nvPr/>
          </p:nvSpPr>
          <p:spPr>
            <a:xfrm>
              <a:off x="274372" y="3084317"/>
              <a:ext cx="1034137" cy="180819"/>
            </a:xfrm>
            <a:prstGeom prst="rect">
              <a:avLst/>
            </a:prstGeom>
          </p:spPr>
          <p:txBody>
            <a:bodyPr wrap="none">
              <a:spAutoFit/>
            </a:bodyPr>
            <a:lstStyle/>
            <a:p>
              <a:pPr defTabSz="940078" hangingPunct="0">
                <a:defRPr/>
              </a:pPr>
              <a:r>
                <a:rPr lang="en-US" sz="1280" kern="0" dirty="0">
                  <a:solidFill>
                    <a:srgbClr val="FFFFFF"/>
                  </a:solidFill>
                  <a:latin typeface="Amazon Ember"/>
                  <a:ea typeface="Amazon Ember" panose="020B0603020204020204" pitchFamily="34" charset="0"/>
                  <a:cs typeface="Amazon Ember" panose="020B0603020204020204" pitchFamily="34" charset="0"/>
                </a:rPr>
                <a:t>Amazon SageMaker</a:t>
              </a:r>
            </a:p>
          </p:txBody>
        </p:sp>
      </p:grpSp>
      <p:cxnSp>
        <p:nvCxnSpPr>
          <p:cNvPr id="661" name="Straight Connector 660">
            <a:extLst>
              <a:ext uri="{FF2B5EF4-FFF2-40B4-BE49-F238E27FC236}">
                <a16:creationId xmlns:a16="http://schemas.microsoft.com/office/drawing/2014/main" id="{B2B98CDA-F571-C24E-A059-79672605868A}"/>
              </a:ext>
            </a:extLst>
          </p:cNvPr>
          <p:cNvCxnSpPr/>
          <p:nvPr/>
        </p:nvCxnSpPr>
        <p:spPr>
          <a:xfrm>
            <a:off x="2096552" y="4051136"/>
            <a:ext cx="0" cy="143223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37D353AF-6D14-CA44-B846-DFDCEF9C20F2}"/>
              </a:ext>
            </a:extLst>
          </p:cNvPr>
          <p:cNvSpPr/>
          <p:nvPr/>
        </p:nvSpPr>
        <p:spPr>
          <a:xfrm>
            <a:off x="0" y="1353528"/>
            <a:ext cx="14630400" cy="2339912"/>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6" name="Picture 135">
            <a:extLst>
              <a:ext uri="{FF2B5EF4-FFF2-40B4-BE49-F238E27FC236}">
                <a16:creationId xmlns:a16="http://schemas.microsoft.com/office/drawing/2014/main" id="{D27BFA4A-2233-7242-9B04-7AE2D09BD554}"/>
              </a:ext>
            </a:extLst>
          </p:cNvPr>
          <p:cNvPicPr>
            <a:picLocks noChangeAspect="1"/>
          </p:cNvPicPr>
          <p:nvPr/>
        </p:nvPicPr>
        <p:blipFill>
          <a:blip r:embed="rId22"/>
          <a:stretch>
            <a:fillRect/>
          </a:stretch>
        </p:blipFill>
        <p:spPr>
          <a:xfrm>
            <a:off x="4316120" y="6779541"/>
            <a:ext cx="819194" cy="441000"/>
          </a:xfrm>
          <a:prstGeom prst="rect">
            <a:avLst/>
          </a:prstGeom>
        </p:spPr>
      </p:pic>
      <p:sp>
        <p:nvSpPr>
          <p:cNvPr id="137" name="TextBox 136">
            <a:extLst>
              <a:ext uri="{FF2B5EF4-FFF2-40B4-BE49-F238E27FC236}">
                <a16:creationId xmlns:a16="http://schemas.microsoft.com/office/drawing/2014/main" id="{510102AF-4A6D-3B46-AB46-4E9AE6148BE8}"/>
              </a:ext>
            </a:extLst>
          </p:cNvPr>
          <p:cNvSpPr txBox="1">
            <a:spLocks noChangeAspect="1"/>
          </p:cNvSpPr>
          <p:nvPr/>
        </p:nvSpPr>
        <p:spPr>
          <a:xfrm>
            <a:off x="6143841" y="6845953"/>
            <a:ext cx="1078800" cy="215444"/>
          </a:xfrm>
          <a:prstGeom prst="rect">
            <a:avLst/>
          </a:prstGeom>
          <a:noFill/>
        </p:spPr>
        <p:txBody>
          <a:bodyPr wrap="square" rtlCol="0">
            <a:spAutoFit/>
          </a:bodyPr>
          <a:lstStyle/>
          <a:p>
            <a:r>
              <a:rPr lang="en-US" sz="800" b="1" dirty="0">
                <a:solidFill>
                  <a:srgbClr val="00B0F0"/>
                </a:solidFill>
                <a:latin typeface="Arial" panose="020B0604020202020204" pitchFamily="34" charset="0"/>
                <a:cs typeface="Arial" panose="020B0604020202020204" pitchFamily="34" charset="0"/>
              </a:rPr>
              <a:t>D</a:t>
            </a:r>
            <a:r>
              <a:rPr lang="en-US" sz="800" dirty="0">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latin typeface="Arial" panose="020B0604020202020204" pitchFamily="34" charset="0"/>
                <a:cs typeface="Arial" panose="020B0604020202020204" pitchFamily="34" charset="0"/>
              </a:rPr>
              <a:t>ibrary</a:t>
            </a:r>
          </a:p>
        </p:txBody>
      </p:sp>
      <p:sp>
        <p:nvSpPr>
          <p:cNvPr id="135" name="Rectangle 134">
            <a:extLst>
              <a:ext uri="{FF2B5EF4-FFF2-40B4-BE49-F238E27FC236}">
                <a16:creationId xmlns:a16="http://schemas.microsoft.com/office/drawing/2014/main" id="{DC812772-B897-8C45-A743-4090F0F302EE}"/>
              </a:ext>
            </a:extLst>
          </p:cNvPr>
          <p:cNvSpPr/>
          <p:nvPr/>
        </p:nvSpPr>
        <p:spPr>
          <a:xfrm>
            <a:off x="11433" y="5645476"/>
            <a:ext cx="14630400" cy="1866493"/>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4510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4CDC9776-F1ED-3446-B64E-F1CAB3081B7D}"/>
              </a:ext>
            </a:extLst>
          </p:cNvPr>
          <p:cNvSpPr/>
          <p:nvPr/>
        </p:nvSpPr>
        <p:spPr>
          <a:xfrm>
            <a:off x="0" y="944657"/>
            <a:ext cx="14630400" cy="308760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75" name="Rectangle 274">
            <a:extLst>
              <a:ext uri="{FF2B5EF4-FFF2-40B4-BE49-F238E27FC236}">
                <a16:creationId xmlns:a16="http://schemas.microsoft.com/office/drawing/2014/main" id="{5EAF3C50-085D-4442-B842-E44DA4C9AC05}"/>
              </a:ext>
            </a:extLst>
          </p:cNvPr>
          <p:cNvSpPr/>
          <p:nvPr/>
        </p:nvSpPr>
        <p:spPr>
          <a:xfrm>
            <a:off x="5422" y="6049972"/>
            <a:ext cx="14630400" cy="1352607"/>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65718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83627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29407655-46CA-3C47-95EC-E1CF24273B8E}"/>
              </a:ext>
            </a:extLst>
          </p:cNvPr>
          <p:cNvSpPr txBox="1">
            <a:spLocks/>
          </p:cNvSpPr>
          <p:nvPr/>
        </p:nvSpPr>
        <p:spPr>
          <a:xfrm>
            <a:off x="3906275" y="4991639"/>
            <a:ext cx="604158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CC00"/>
                </a:solidFill>
                <a:effectLst/>
                <a:uLnTx/>
                <a:uFillTx/>
                <a:latin typeface="Amazon Ember"/>
                <a:ea typeface="+mn-ea"/>
                <a:cs typeface="Amazon Ember Regular" charset="0"/>
              </a:rPr>
              <a:t>Discover Insights and Relationships in Text</a:t>
            </a:r>
          </a:p>
        </p:txBody>
      </p:sp>
      <p:sp>
        <p:nvSpPr>
          <p:cNvPr id="6" name="Text Placeholder 5">
            <a:extLst>
              <a:ext uri="{FF2B5EF4-FFF2-40B4-BE49-F238E27FC236}">
                <a16:creationId xmlns:a16="http://schemas.microsoft.com/office/drawing/2014/main" id="{77413807-E527-2D41-836D-50FA95F08514}"/>
              </a:ext>
            </a:extLst>
          </p:cNvPr>
          <p:cNvSpPr txBox="1">
            <a:spLocks/>
          </p:cNvSpPr>
          <p:nvPr/>
        </p:nvSpPr>
        <p:spPr>
          <a:xfrm>
            <a:off x="3906275" y="4008919"/>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4600" b="1" i="0" u="none" strike="noStrike" kern="1200" cap="none" spc="0" normalizeH="0" baseline="0" noProof="0" dirty="0">
                <a:ln>
                  <a:noFill/>
                </a:ln>
                <a:solidFill>
                  <a:srgbClr val="FFFFFF"/>
                </a:solidFill>
                <a:effectLst/>
                <a:uLnTx/>
                <a:uFillTx/>
                <a:latin typeface="Amazon Ember"/>
                <a:ea typeface="+mn-ea"/>
                <a:cs typeface="Amazon Ember Regular" charset="0"/>
              </a:rPr>
              <a:t>Amazon Comprehend</a:t>
            </a:r>
          </a:p>
        </p:txBody>
      </p:sp>
      <p:pic>
        <p:nvPicPr>
          <p:cNvPr id="7" name="Picture 5" descr="page8image29672672">
            <a:extLst>
              <a:ext uri="{FF2B5EF4-FFF2-40B4-BE49-F238E27FC236}">
                <a16:creationId xmlns:a16="http://schemas.microsoft.com/office/drawing/2014/main" id="{1232C613-06AA-BE49-9A00-D8012FAA9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896" y="2333213"/>
            <a:ext cx="13843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11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743578" y="543538"/>
            <a:ext cx="13517880" cy="751840"/>
          </a:xfrm>
        </p:spPr>
        <p:txBody>
          <a:bodyPr/>
          <a:lstStyle/>
          <a:p>
            <a:r>
              <a:rPr lang="en-US" dirty="0">
                <a:ea typeface="Amazon Ember" charset="0"/>
                <a:cs typeface="Amazon Ember" charset="0"/>
              </a:rPr>
              <a:t>Natural Language Data</a:t>
            </a:r>
          </a:p>
        </p:txBody>
      </p:sp>
      <p:sp>
        <p:nvSpPr>
          <p:cNvPr id="6" name="Content Placeholder 5"/>
          <p:cNvSpPr>
            <a:spLocks noGrp="1"/>
          </p:cNvSpPr>
          <p:nvPr>
            <p:ph sz="quarter" idx="4294967295"/>
          </p:nvPr>
        </p:nvSpPr>
        <p:spPr>
          <a:xfrm>
            <a:off x="743582" y="1588443"/>
            <a:ext cx="9650968" cy="5838451"/>
          </a:xfrm>
        </p:spPr>
        <p:txBody>
          <a:bodyPr/>
          <a:lstStyle/>
          <a:p>
            <a:pPr marL="548640" indent="-548640">
              <a:buFont typeface="Arial" charset="0"/>
              <a:buChar char="•"/>
            </a:pPr>
            <a:r>
              <a:rPr lang="en-US" sz="3200" dirty="0">
                <a:solidFill>
                  <a:schemeClr val="accent1"/>
                </a:solidFill>
                <a:latin typeface="Amazon Ember Light" charset="0"/>
                <a:ea typeface="Amazon Ember Light" charset="0"/>
                <a:cs typeface="Amazon Ember Light" charset="0"/>
              </a:rPr>
              <a:t>Customer engagement</a:t>
            </a:r>
          </a:p>
          <a:p>
            <a:pPr marL="736600" lvl="1" indent="0">
              <a:buNone/>
            </a:pPr>
            <a:r>
              <a:rPr lang="en-US" sz="2240" dirty="0">
                <a:latin typeface="Amazon Ember Light" charset="0"/>
                <a:ea typeface="Amazon Ember Light" charset="0"/>
                <a:cs typeface="Amazon Ember Light" charset="0"/>
              </a:rPr>
              <a:t>Call center, issue triage, customer surveys</a:t>
            </a:r>
          </a:p>
          <a:p>
            <a:pPr marL="548640" indent="-548640">
              <a:buFont typeface="Arial" charset="0"/>
              <a:buChar char="•"/>
            </a:pPr>
            <a:r>
              <a:rPr lang="en-US" sz="3200" dirty="0">
                <a:solidFill>
                  <a:schemeClr val="accent1"/>
                </a:solidFill>
                <a:latin typeface="Amazon Ember Light" charset="0"/>
                <a:ea typeface="Amazon Ember Light" charset="0"/>
                <a:cs typeface="Amazon Ember Light" charset="0"/>
              </a:rPr>
              <a:t>Business processes</a:t>
            </a:r>
          </a:p>
          <a:p>
            <a:pPr marL="736600" lvl="1" indent="0">
              <a:buNone/>
            </a:pPr>
            <a:r>
              <a:rPr lang="en-US" sz="2240" dirty="0">
                <a:latin typeface="Amazon Ember Light" charset="0"/>
                <a:ea typeface="Amazon Ember Light" charset="0"/>
                <a:cs typeface="Amazon Ember Light" charset="0"/>
              </a:rPr>
              <a:t>Customer/Vendor emails, product support messages</a:t>
            </a:r>
          </a:p>
          <a:p>
            <a:pPr marL="548640" indent="-548640">
              <a:buFont typeface="Arial" charset="0"/>
              <a:buChar char="•"/>
            </a:pPr>
            <a:r>
              <a:rPr lang="en-US" sz="3200" dirty="0">
                <a:solidFill>
                  <a:schemeClr val="accent1"/>
                </a:solidFill>
                <a:latin typeface="Amazon Ember Light" charset="0"/>
                <a:ea typeface="Amazon Ember Light" charset="0"/>
                <a:cs typeface="Amazon Ember Light" charset="0"/>
              </a:rPr>
              <a:t>Records and research</a:t>
            </a:r>
          </a:p>
          <a:p>
            <a:pPr marL="736600" lvl="1" indent="0">
              <a:buNone/>
            </a:pPr>
            <a:r>
              <a:rPr lang="en-US" sz="2240" dirty="0">
                <a:latin typeface="Amazon Ember Light" charset="0"/>
                <a:ea typeface="Amazon Ember Light" charset="0"/>
                <a:cs typeface="Amazon Ember Light" charset="0"/>
              </a:rPr>
              <a:t>Actionable document-centric processes, understand patterns</a:t>
            </a:r>
          </a:p>
          <a:p>
            <a:pPr marL="548640" indent="-548640">
              <a:buFont typeface="Arial" charset="0"/>
              <a:buChar char="•"/>
            </a:pPr>
            <a:r>
              <a:rPr lang="en-US" sz="3200" dirty="0">
                <a:solidFill>
                  <a:schemeClr val="accent1"/>
                </a:solidFill>
                <a:latin typeface="Amazon Ember Light" charset="0"/>
                <a:ea typeface="Amazon Ember Light" charset="0"/>
                <a:cs typeface="Amazon Ember Light" charset="0"/>
              </a:rPr>
              <a:t>News and social media</a:t>
            </a:r>
          </a:p>
          <a:p>
            <a:pPr marL="736600" lvl="1" indent="0">
              <a:buNone/>
            </a:pPr>
            <a:r>
              <a:rPr lang="en-US" sz="2240" dirty="0">
                <a:latin typeface="Amazon Ember Light" charset="0"/>
                <a:ea typeface="Amazon Ember Light" charset="0"/>
                <a:cs typeface="Amazon Ember Light" charset="0"/>
              </a:rPr>
              <a:t>Brand trends, correlating events, social media analytics</a:t>
            </a:r>
          </a:p>
          <a:p>
            <a:pPr marL="548640" indent="-548640">
              <a:buFont typeface="Arial" charset="0"/>
              <a:buChar char="•"/>
            </a:pPr>
            <a:endParaRPr lang="en-US" sz="3200" dirty="0">
              <a:latin typeface="Amazon Ember Light" charset="0"/>
              <a:ea typeface="Amazon Ember Light" charset="0"/>
              <a:cs typeface="Amazon Ember Light" charset="0"/>
            </a:endParaRPr>
          </a:p>
          <a:p>
            <a:pPr marL="548640" indent="-548640">
              <a:buFont typeface="Arial" charset="0"/>
              <a:buChar char="•"/>
            </a:pPr>
            <a:endParaRPr lang="en-US" sz="3200" dirty="0">
              <a:latin typeface="Amazon Ember Light" charset="0"/>
              <a:ea typeface="Amazon Ember Light" charset="0"/>
              <a:cs typeface="Amazon Ember Light" charset="0"/>
            </a:endParaRPr>
          </a:p>
          <a:p>
            <a:pPr marL="548640" indent="-548640">
              <a:buFont typeface="Arial" charset="0"/>
              <a:buChar char="•"/>
            </a:pPr>
            <a:endParaRPr lang="en-US" sz="3200" dirty="0">
              <a:latin typeface="Amazon Ember Light" charset="0"/>
              <a:ea typeface="Amazon Ember Light" charset="0"/>
              <a:cs typeface="Amazon Ember Light" charset="0"/>
            </a:endParaRPr>
          </a:p>
        </p:txBody>
      </p:sp>
    </p:spTree>
    <p:extLst>
      <p:ext uri="{BB962C8B-B14F-4D97-AF65-F5344CB8AC3E}">
        <p14:creationId xmlns:p14="http://schemas.microsoft.com/office/powerpoint/2010/main" val="89212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6AD0-4A30-BB42-9CC4-5562A028A69D}"/>
              </a:ext>
            </a:extLst>
          </p:cNvPr>
          <p:cNvSpPr>
            <a:spLocks noGrp="1"/>
          </p:cNvSpPr>
          <p:nvPr>
            <p:ph type="title"/>
          </p:nvPr>
        </p:nvSpPr>
        <p:spPr/>
        <p:txBody>
          <a:bodyPr/>
          <a:lstStyle/>
          <a:p>
            <a:r>
              <a:rPr lang="en-US" dirty="0"/>
              <a:t>Customer Challenges With Building NLP Models</a:t>
            </a:r>
          </a:p>
        </p:txBody>
      </p:sp>
      <p:sp>
        <p:nvSpPr>
          <p:cNvPr id="4" name="TextBox 3">
            <a:extLst>
              <a:ext uri="{FF2B5EF4-FFF2-40B4-BE49-F238E27FC236}">
                <a16:creationId xmlns:a16="http://schemas.microsoft.com/office/drawing/2014/main" id="{39F18358-1388-4D4B-A1D6-A1F235398E26}"/>
              </a:ext>
            </a:extLst>
          </p:cNvPr>
          <p:cNvSpPr txBox="1"/>
          <p:nvPr/>
        </p:nvSpPr>
        <p:spPr>
          <a:xfrm>
            <a:off x="9058124" y="1719038"/>
            <a:ext cx="5029147" cy="5221942"/>
          </a:xfrm>
          <a:prstGeom prst="rect">
            <a:avLst/>
          </a:prstGeom>
          <a:noFill/>
        </p:spPr>
        <p:txBody>
          <a:bodyPr wrap="square" rtlCol="0">
            <a:spAutoFit/>
          </a:bodyPr>
          <a:lstStyle/>
          <a:p>
            <a:pPr marL="457200" indent="-457200">
              <a:spcBef>
                <a:spcPts val="1920"/>
              </a:spcBef>
              <a:buFont typeface="Arial" panose="020B0604020202020204" pitchFamily="34" charset="0"/>
              <a:buChar char="•"/>
            </a:pPr>
            <a:r>
              <a:rPr lang="en-US" sz="3000" dirty="0"/>
              <a:t>Learn Machine Learning</a:t>
            </a:r>
          </a:p>
          <a:p>
            <a:pPr marL="457200" indent="-457200">
              <a:spcBef>
                <a:spcPts val="1920"/>
              </a:spcBef>
              <a:buFont typeface="Arial" panose="020B0604020202020204" pitchFamily="34" charset="0"/>
              <a:buChar char="•"/>
            </a:pPr>
            <a:r>
              <a:rPr lang="en-US" sz="3000" dirty="0"/>
              <a:t>Specialize in NLP concepts</a:t>
            </a:r>
          </a:p>
          <a:p>
            <a:pPr marL="457200" indent="-457200">
              <a:spcBef>
                <a:spcPts val="1920"/>
              </a:spcBef>
              <a:buFont typeface="Arial" panose="020B0604020202020204" pitchFamily="34" charset="0"/>
              <a:buChar char="•"/>
            </a:pPr>
            <a:r>
              <a:rPr lang="en-US" sz="3000" dirty="0"/>
              <a:t>Continuously train and retrain models</a:t>
            </a:r>
          </a:p>
          <a:p>
            <a:pPr marL="457200" indent="-457200">
              <a:spcBef>
                <a:spcPts val="1920"/>
              </a:spcBef>
              <a:buFont typeface="Arial" panose="020B0604020202020204" pitchFamily="34" charset="0"/>
              <a:buChar char="•"/>
            </a:pPr>
            <a:r>
              <a:rPr lang="en-US" sz="3000" dirty="0"/>
              <a:t>Deploy the models in production</a:t>
            </a:r>
          </a:p>
          <a:p>
            <a:pPr marL="457200" indent="-457200">
              <a:spcBef>
                <a:spcPts val="1920"/>
              </a:spcBef>
              <a:buFont typeface="Arial" panose="020B0604020202020204" pitchFamily="34" charset="0"/>
              <a:buChar char="•"/>
            </a:pPr>
            <a:r>
              <a:rPr lang="en-US" sz="3000" dirty="0"/>
              <a:t>Retrain models to improve them</a:t>
            </a:r>
          </a:p>
        </p:txBody>
      </p:sp>
      <p:sp>
        <p:nvSpPr>
          <p:cNvPr id="5" name="TextBox 4">
            <a:extLst>
              <a:ext uri="{FF2B5EF4-FFF2-40B4-BE49-F238E27FC236}">
                <a16:creationId xmlns:a16="http://schemas.microsoft.com/office/drawing/2014/main" id="{D164B053-E73C-2F4C-AA1C-FBD7F056C154}"/>
              </a:ext>
            </a:extLst>
          </p:cNvPr>
          <p:cNvSpPr txBox="1"/>
          <p:nvPr/>
        </p:nvSpPr>
        <p:spPr>
          <a:xfrm>
            <a:off x="3688297" y="5853549"/>
            <a:ext cx="2098651" cy="553998"/>
          </a:xfrm>
          <a:prstGeom prst="rect">
            <a:avLst/>
          </a:prstGeom>
          <a:noFill/>
        </p:spPr>
        <p:txBody>
          <a:bodyPr wrap="none" rtlCol="0">
            <a:spAutoFit/>
          </a:bodyPr>
          <a:lstStyle/>
          <a:p>
            <a:r>
              <a:rPr lang="en-US" sz="3000" dirty="0"/>
              <a:t>NLP model</a:t>
            </a:r>
          </a:p>
        </p:txBody>
      </p:sp>
      <p:sp>
        <p:nvSpPr>
          <p:cNvPr id="6" name="TextBox 5">
            <a:extLst>
              <a:ext uri="{FF2B5EF4-FFF2-40B4-BE49-F238E27FC236}">
                <a16:creationId xmlns:a16="http://schemas.microsoft.com/office/drawing/2014/main" id="{F79735BE-39BD-BA4E-81DA-857CDEE3B3C9}"/>
              </a:ext>
            </a:extLst>
          </p:cNvPr>
          <p:cNvSpPr txBox="1"/>
          <p:nvPr/>
        </p:nvSpPr>
        <p:spPr>
          <a:xfrm>
            <a:off x="348009" y="3245609"/>
            <a:ext cx="3049179" cy="1015663"/>
          </a:xfrm>
          <a:prstGeom prst="rect">
            <a:avLst/>
          </a:prstGeom>
          <a:noFill/>
        </p:spPr>
        <p:txBody>
          <a:bodyPr wrap="square" rtlCol="0">
            <a:spAutoFit/>
          </a:bodyPr>
          <a:lstStyle/>
          <a:p>
            <a:pPr algn="ctr"/>
            <a:r>
              <a:rPr lang="en-US" sz="3000" dirty="0"/>
              <a:t>Data collection and prep</a:t>
            </a:r>
          </a:p>
        </p:txBody>
      </p:sp>
      <p:sp>
        <p:nvSpPr>
          <p:cNvPr id="7" name="TextBox 6">
            <a:extLst>
              <a:ext uri="{FF2B5EF4-FFF2-40B4-BE49-F238E27FC236}">
                <a16:creationId xmlns:a16="http://schemas.microsoft.com/office/drawing/2014/main" id="{2B72EC17-792B-DF4D-89BD-A3B41010AB9B}"/>
              </a:ext>
            </a:extLst>
          </p:cNvPr>
          <p:cNvSpPr txBox="1"/>
          <p:nvPr/>
        </p:nvSpPr>
        <p:spPr>
          <a:xfrm>
            <a:off x="6008945" y="3244727"/>
            <a:ext cx="3049179" cy="1015663"/>
          </a:xfrm>
          <a:prstGeom prst="rect">
            <a:avLst/>
          </a:prstGeom>
          <a:noFill/>
        </p:spPr>
        <p:txBody>
          <a:bodyPr wrap="square" rtlCol="0">
            <a:spAutoFit/>
          </a:bodyPr>
          <a:lstStyle/>
          <a:p>
            <a:pPr algn="ctr"/>
            <a:r>
              <a:rPr lang="en-US" sz="3000" dirty="0"/>
              <a:t>Training the model</a:t>
            </a:r>
          </a:p>
        </p:txBody>
      </p:sp>
      <p:sp>
        <p:nvSpPr>
          <p:cNvPr id="8" name="TextBox 7">
            <a:extLst>
              <a:ext uri="{FF2B5EF4-FFF2-40B4-BE49-F238E27FC236}">
                <a16:creationId xmlns:a16="http://schemas.microsoft.com/office/drawing/2014/main" id="{111BFB35-C7F3-8244-9D99-F2E4DD1ECB96}"/>
              </a:ext>
            </a:extLst>
          </p:cNvPr>
          <p:cNvSpPr txBox="1"/>
          <p:nvPr/>
        </p:nvSpPr>
        <p:spPr>
          <a:xfrm>
            <a:off x="2927963" y="1577991"/>
            <a:ext cx="2236448" cy="1015663"/>
          </a:xfrm>
          <a:prstGeom prst="rect">
            <a:avLst/>
          </a:prstGeom>
          <a:noFill/>
        </p:spPr>
        <p:txBody>
          <a:bodyPr wrap="square" rtlCol="0">
            <a:spAutoFit/>
          </a:bodyPr>
          <a:lstStyle/>
          <a:p>
            <a:r>
              <a:rPr lang="en-US" sz="3000" dirty="0"/>
              <a:t>Data annotation</a:t>
            </a:r>
          </a:p>
        </p:txBody>
      </p:sp>
      <p:grpSp>
        <p:nvGrpSpPr>
          <p:cNvPr id="12" name="Group 11">
            <a:extLst>
              <a:ext uri="{FF2B5EF4-FFF2-40B4-BE49-F238E27FC236}">
                <a16:creationId xmlns:a16="http://schemas.microsoft.com/office/drawing/2014/main" id="{BF4CA88A-9AB5-9544-B15C-7FEA90C69A7C}"/>
              </a:ext>
            </a:extLst>
          </p:cNvPr>
          <p:cNvGrpSpPr/>
          <p:nvPr/>
        </p:nvGrpSpPr>
        <p:grpSpPr>
          <a:xfrm>
            <a:off x="3638410" y="3152494"/>
            <a:ext cx="2245443" cy="2539256"/>
            <a:chOff x="2143241" y="1331247"/>
            <a:chExt cx="1749043" cy="2030575"/>
          </a:xfrm>
        </p:grpSpPr>
        <p:sp>
          <p:nvSpPr>
            <p:cNvPr id="9" name="Donut 8">
              <a:extLst>
                <a:ext uri="{FF2B5EF4-FFF2-40B4-BE49-F238E27FC236}">
                  <a16:creationId xmlns:a16="http://schemas.microsoft.com/office/drawing/2014/main" id="{A1A91E30-0805-C64E-9C1D-A4F972BB589F}"/>
                </a:ext>
              </a:extLst>
            </p:cNvPr>
            <p:cNvSpPr/>
            <p:nvPr/>
          </p:nvSpPr>
          <p:spPr>
            <a:xfrm>
              <a:off x="2143241" y="1492929"/>
              <a:ext cx="1749043" cy="1717482"/>
            </a:xfrm>
            <a:prstGeom prst="donut">
              <a:avLst>
                <a:gd name="adj" fmla="val 925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Triangle 9">
              <a:extLst>
                <a:ext uri="{FF2B5EF4-FFF2-40B4-BE49-F238E27FC236}">
                  <a16:creationId xmlns:a16="http://schemas.microsoft.com/office/drawing/2014/main" id="{416C2EF6-06E4-A74D-8CBC-4649367CCC68}"/>
                </a:ext>
              </a:extLst>
            </p:cNvPr>
            <p:cNvSpPr/>
            <p:nvPr/>
          </p:nvSpPr>
          <p:spPr>
            <a:xfrm rot="5400000">
              <a:off x="2860183" y="1437169"/>
              <a:ext cx="481653" cy="26980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1" name="Triangle 10">
              <a:extLst>
                <a:ext uri="{FF2B5EF4-FFF2-40B4-BE49-F238E27FC236}">
                  <a16:creationId xmlns:a16="http://schemas.microsoft.com/office/drawing/2014/main" id="{B8BBEE36-96C0-3F46-B8E0-D03FE1672DC3}"/>
                </a:ext>
              </a:extLst>
            </p:cNvPr>
            <p:cNvSpPr/>
            <p:nvPr/>
          </p:nvSpPr>
          <p:spPr>
            <a:xfrm rot="16200000">
              <a:off x="2725278" y="2986091"/>
              <a:ext cx="481653" cy="26980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grpSp>
      <p:grpSp>
        <p:nvGrpSpPr>
          <p:cNvPr id="22" name="Group 21">
            <a:extLst>
              <a:ext uri="{FF2B5EF4-FFF2-40B4-BE49-F238E27FC236}">
                <a16:creationId xmlns:a16="http://schemas.microsoft.com/office/drawing/2014/main" id="{8C485064-B911-3943-A9CB-A5C28E324D67}"/>
              </a:ext>
            </a:extLst>
          </p:cNvPr>
          <p:cNvGrpSpPr/>
          <p:nvPr/>
        </p:nvGrpSpPr>
        <p:grpSpPr>
          <a:xfrm>
            <a:off x="916438" y="4392235"/>
            <a:ext cx="1583899" cy="906934"/>
            <a:chOff x="250186" y="2753098"/>
            <a:chExt cx="989937" cy="566834"/>
          </a:xfrm>
        </p:grpSpPr>
        <p:sp>
          <p:nvSpPr>
            <p:cNvPr id="19" name="Folded Corner 18">
              <a:extLst>
                <a:ext uri="{FF2B5EF4-FFF2-40B4-BE49-F238E27FC236}">
                  <a16:creationId xmlns:a16="http://schemas.microsoft.com/office/drawing/2014/main" id="{90D0179D-5AF7-094E-AE3D-2C3D576BFBF6}"/>
                </a:ext>
              </a:extLst>
            </p:cNvPr>
            <p:cNvSpPr/>
            <p:nvPr/>
          </p:nvSpPr>
          <p:spPr>
            <a:xfrm>
              <a:off x="250186" y="2966532"/>
              <a:ext cx="234563" cy="353400"/>
            </a:xfrm>
            <a:prstGeom prst="foldedCorner">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0" name="Folded Corner 19">
              <a:extLst>
                <a:ext uri="{FF2B5EF4-FFF2-40B4-BE49-F238E27FC236}">
                  <a16:creationId xmlns:a16="http://schemas.microsoft.com/office/drawing/2014/main" id="{3C05CC5C-5A16-4D4A-A3B6-E7E7B43A07DD}"/>
                </a:ext>
              </a:extLst>
            </p:cNvPr>
            <p:cNvSpPr/>
            <p:nvPr/>
          </p:nvSpPr>
          <p:spPr>
            <a:xfrm>
              <a:off x="536433" y="2966532"/>
              <a:ext cx="234563" cy="353400"/>
            </a:xfrm>
            <a:prstGeom prst="foldedCorner">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1" name="Folded Corner 20">
              <a:extLst>
                <a:ext uri="{FF2B5EF4-FFF2-40B4-BE49-F238E27FC236}">
                  <a16:creationId xmlns:a16="http://schemas.microsoft.com/office/drawing/2014/main" id="{598B509A-7649-1540-8248-BF5AFCAF06C5}"/>
                </a:ext>
              </a:extLst>
            </p:cNvPr>
            <p:cNvSpPr/>
            <p:nvPr/>
          </p:nvSpPr>
          <p:spPr>
            <a:xfrm>
              <a:off x="822680" y="2966532"/>
              <a:ext cx="234563" cy="353400"/>
            </a:xfrm>
            <a:prstGeom prst="foldedCorner">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Folded Corner 15">
              <a:extLst>
                <a:ext uri="{FF2B5EF4-FFF2-40B4-BE49-F238E27FC236}">
                  <a16:creationId xmlns:a16="http://schemas.microsoft.com/office/drawing/2014/main" id="{A2E8AE2B-EA84-354F-A36B-E6DE83C7AA60}"/>
                </a:ext>
              </a:extLst>
            </p:cNvPr>
            <p:cNvSpPr/>
            <p:nvPr/>
          </p:nvSpPr>
          <p:spPr>
            <a:xfrm>
              <a:off x="433066" y="2831360"/>
              <a:ext cx="234563" cy="353400"/>
            </a:xfrm>
            <a:prstGeom prst="foldedCorner">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7" name="Folded Corner 16">
              <a:extLst>
                <a:ext uri="{FF2B5EF4-FFF2-40B4-BE49-F238E27FC236}">
                  <a16:creationId xmlns:a16="http://schemas.microsoft.com/office/drawing/2014/main" id="{17851D93-8409-7E41-BFC9-900FFBEE24C0}"/>
                </a:ext>
              </a:extLst>
            </p:cNvPr>
            <p:cNvSpPr/>
            <p:nvPr/>
          </p:nvSpPr>
          <p:spPr>
            <a:xfrm>
              <a:off x="719313" y="2831360"/>
              <a:ext cx="234563" cy="353400"/>
            </a:xfrm>
            <a:prstGeom prst="foldedCorner">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8" name="Folded Corner 17">
              <a:extLst>
                <a:ext uri="{FF2B5EF4-FFF2-40B4-BE49-F238E27FC236}">
                  <a16:creationId xmlns:a16="http://schemas.microsoft.com/office/drawing/2014/main" id="{8C04EB91-C197-274B-B3DB-009E56EFD53B}"/>
                </a:ext>
              </a:extLst>
            </p:cNvPr>
            <p:cNvSpPr/>
            <p:nvPr/>
          </p:nvSpPr>
          <p:spPr>
            <a:xfrm>
              <a:off x="1005560" y="2831360"/>
              <a:ext cx="234563" cy="353400"/>
            </a:xfrm>
            <a:prstGeom prst="foldedCorner">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3" name="Folded Corner 12">
              <a:extLst>
                <a:ext uri="{FF2B5EF4-FFF2-40B4-BE49-F238E27FC236}">
                  <a16:creationId xmlns:a16="http://schemas.microsoft.com/office/drawing/2014/main" id="{B13DD365-148F-C643-8120-F0CF34D4BB21}"/>
                </a:ext>
              </a:extLst>
            </p:cNvPr>
            <p:cNvSpPr/>
            <p:nvPr/>
          </p:nvSpPr>
          <p:spPr>
            <a:xfrm>
              <a:off x="339456" y="2753098"/>
              <a:ext cx="234563" cy="353400"/>
            </a:xfrm>
            <a:prstGeom prst="foldedCorne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Folded Corner 13">
              <a:extLst>
                <a:ext uri="{FF2B5EF4-FFF2-40B4-BE49-F238E27FC236}">
                  <a16:creationId xmlns:a16="http://schemas.microsoft.com/office/drawing/2014/main" id="{972F566C-3AC5-FA4F-8CA6-46E8E2990B31}"/>
                </a:ext>
              </a:extLst>
            </p:cNvPr>
            <p:cNvSpPr/>
            <p:nvPr/>
          </p:nvSpPr>
          <p:spPr>
            <a:xfrm>
              <a:off x="625703" y="2753098"/>
              <a:ext cx="234563" cy="353400"/>
            </a:xfrm>
            <a:prstGeom prst="foldedCorne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Folded Corner 14">
              <a:extLst>
                <a:ext uri="{FF2B5EF4-FFF2-40B4-BE49-F238E27FC236}">
                  <a16:creationId xmlns:a16="http://schemas.microsoft.com/office/drawing/2014/main" id="{356CDA44-8398-8F45-8A1D-A4FB5CC22CF0}"/>
                </a:ext>
              </a:extLst>
            </p:cNvPr>
            <p:cNvSpPr/>
            <p:nvPr/>
          </p:nvSpPr>
          <p:spPr>
            <a:xfrm>
              <a:off x="911950" y="2753098"/>
              <a:ext cx="234563" cy="353400"/>
            </a:xfrm>
            <a:prstGeom prst="foldedCorne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grpSp>
      <p:grpSp>
        <p:nvGrpSpPr>
          <p:cNvPr id="32" name="Group 31">
            <a:extLst>
              <a:ext uri="{FF2B5EF4-FFF2-40B4-BE49-F238E27FC236}">
                <a16:creationId xmlns:a16="http://schemas.microsoft.com/office/drawing/2014/main" id="{3CEC984D-F0D2-644A-983C-BB03B0482956}"/>
              </a:ext>
            </a:extLst>
          </p:cNvPr>
          <p:cNvGrpSpPr/>
          <p:nvPr/>
        </p:nvGrpSpPr>
        <p:grpSpPr>
          <a:xfrm>
            <a:off x="5129858" y="1586264"/>
            <a:ext cx="1209475" cy="1476291"/>
            <a:chOff x="1065571" y="3658469"/>
            <a:chExt cx="755922" cy="922682"/>
          </a:xfrm>
        </p:grpSpPr>
        <p:grpSp>
          <p:nvGrpSpPr>
            <p:cNvPr id="31" name="Group 30">
              <a:extLst>
                <a:ext uri="{FF2B5EF4-FFF2-40B4-BE49-F238E27FC236}">
                  <a16:creationId xmlns:a16="http://schemas.microsoft.com/office/drawing/2014/main" id="{4603DF4A-474F-3E4A-8B17-0AA6A332F0CA}"/>
                </a:ext>
              </a:extLst>
            </p:cNvPr>
            <p:cNvGrpSpPr/>
            <p:nvPr/>
          </p:nvGrpSpPr>
          <p:grpSpPr>
            <a:xfrm>
              <a:off x="1065571" y="3658469"/>
              <a:ext cx="433529" cy="616806"/>
              <a:chOff x="1065571" y="3658469"/>
              <a:chExt cx="433529" cy="616806"/>
            </a:xfrm>
          </p:grpSpPr>
          <p:sp>
            <p:nvSpPr>
              <p:cNvPr id="23" name="Folded Corner 22">
                <a:extLst>
                  <a:ext uri="{FF2B5EF4-FFF2-40B4-BE49-F238E27FC236}">
                    <a16:creationId xmlns:a16="http://schemas.microsoft.com/office/drawing/2014/main" id="{DF04698E-4429-AD49-A623-EA7AF3805A75}"/>
                  </a:ext>
                </a:extLst>
              </p:cNvPr>
              <p:cNvSpPr/>
              <p:nvPr/>
            </p:nvSpPr>
            <p:spPr>
              <a:xfrm>
                <a:off x="1065571" y="3658469"/>
                <a:ext cx="433529" cy="616806"/>
              </a:xfrm>
              <a:prstGeom prst="foldedCorne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4" name="Rectangle 23">
                <a:extLst>
                  <a:ext uri="{FF2B5EF4-FFF2-40B4-BE49-F238E27FC236}">
                    <a16:creationId xmlns:a16="http://schemas.microsoft.com/office/drawing/2014/main" id="{D5392382-0891-C74A-A576-A685B77AF31C}"/>
                  </a:ext>
                </a:extLst>
              </p:cNvPr>
              <p:cNvSpPr/>
              <p:nvPr/>
            </p:nvSpPr>
            <p:spPr>
              <a:xfrm>
                <a:off x="1093583" y="3689572"/>
                <a:ext cx="286247" cy="4571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Rectangle 24">
                <a:extLst>
                  <a:ext uri="{FF2B5EF4-FFF2-40B4-BE49-F238E27FC236}">
                    <a16:creationId xmlns:a16="http://schemas.microsoft.com/office/drawing/2014/main" id="{63C4341C-B3D8-1243-BC46-D53896082707}"/>
                  </a:ext>
                </a:extLst>
              </p:cNvPr>
              <p:cNvSpPr/>
              <p:nvPr/>
            </p:nvSpPr>
            <p:spPr>
              <a:xfrm>
                <a:off x="1189000" y="3832696"/>
                <a:ext cx="286247" cy="4571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6" name="Rectangle 25">
                <a:extLst>
                  <a:ext uri="{FF2B5EF4-FFF2-40B4-BE49-F238E27FC236}">
                    <a16:creationId xmlns:a16="http://schemas.microsoft.com/office/drawing/2014/main" id="{255FA19F-A586-084B-BC18-7F57991B1BA7}"/>
                  </a:ext>
                </a:extLst>
              </p:cNvPr>
              <p:cNvSpPr/>
              <p:nvPr/>
            </p:nvSpPr>
            <p:spPr>
              <a:xfrm>
                <a:off x="1125388" y="4087138"/>
                <a:ext cx="202759" cy="4571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grpSp>
        <p:grpSp>
          <p:nvGrpSpPr>
            <p:cNvPr id="30" name="Group 29">
              <a:extLst>
                <a:ext uri="{FF2B5EF4-FFF2-40B4-BE49-F238E27FC236}">
                  <a16:creationId xmlns:a16="http://schemas.microsoft.com/office/drawing/2014/main" id="{DCF9FE84-A029-A74B-80F6-01EDDE626144}"/>
                </a:ext>
              </a:extLst>
            </p:cNvPr>
            <p:cNvGrpSpPr/>
            <p:nvPr/>
          </p:nvGrpSpPr>
          <p:grpSpPr>
            <a:xfrm>
              <a:off x="1387964" y="3964345"/>
              <a:ext cx="433529" cy="616806"/>
              <a:chOff x="1630113" y="3793641"/>
              <a:chExt cx="433529" cy="616806"/>
            </a:xfrm>
          </p:grpSpPr>
          <p:sp>
            <p:nvSpPr>
              <p:cNvPr id="27" name="Folded Corner 26">
                <a:extLst>
                  <a:ext uri="{FF2B5EF4-FFF2-40B4-BE49-F238E27FC236}">
                    <a16:creationId xmlns:a16="http://schemas.microsoft.com/office/drawing/2014/main" id="{6489D8C3-F3CE-FC4A-9C16-74ADC7B654E2}"/>
                  </a:ext>
                </a:extLst>
              </p:cNvPr>
              <p:cNvSpPr/>
              <p:nvPr/>
            </p:nvSpPr>
            <p:spPr>
              <a:xfrm>
                <a:off x="1630113" y="3793641"/>
                <a:ext cx="433529" cy="616806"/>
              </a:xfrm>
              <a:prstGeom prst="foldedCorner">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8" name="Rectangle 27">
                <a:extLst>
                  <a:ext uri="{FF2B5EF4-FFF2-40B4-BE49-F238E27FC236}">
                    <a16:creationId xmlns:a16="http://schemas.microsoft.com/office/drawing/2014/main" id="{25CD53C3-6B4F-E045-9182-1BB6A6446608}"/>
                  </a:ext>
                </a:extLst>
              </p:cNvPr>
              <p:cNvSpPr/>
              <p:nvPr/>
            </p:nvSpPr>
            <p:spPr>
              <a:xfrm>
                <a:off x="1669868" y="3982081"/>
                <a:ext cx="2862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9" name="Rectangle 28">
                <a:extLst>
                  <a:ext uri="{FF2B5EF4-FFF2-40B4-BE49-F238E27FC236}">
                    <a16:creationId xmlns:a16="http://schemas.microsoft.com/office/drawing/2014/main" id="{6081A9AE-AAD6-BD4F-BB13-F4C3AB490938}"/>
                  </a:ext>
                </a:extLst>
              </p:cNvPr>
              <p:cNvSpPr/>
              <p:nvPr/>
            </p:nvSpPr>
            <p:spPr>
              <a:xfrm>
                <a:off x="1876603" y="4142432"/>
                <a:ext cx="15240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grpSp>
      </p:grpSp>
      <p:pic>
        <p:nvPicPr>
          <p:cNvPr id="33" name="Picture 32">
            <a:extLst>
              <a:ext uri="{FF2B5EF4-FFF2-40B4-BE49-F238E27FC236}">
                <a16:creationId xmlns:a16="http://schemas.microsoft.com/office/drawing/2014/main" id="{D356A5BE-D4F5-2449-ABF4-69A4BF04BB68}"/>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rot="19908998" flipV="1">
            <a:off x="6306938" y="4072485"/>
            <a:ext cx="1876534" cy="1794946"/>
          </a:xfrm>
          <a:prstGeom prst="rect">
            <a:avLst/>
          </a:prstGeom>
        </p:spPr>
      </p:pic>
      <p:sp>
        <p:nvSpPr>
          <p:cNvPr id="34" name="Cube 33">
            <a:extLst>
              <a:ext uri="{FF2B5EF4-FFF2-40B4-BE49-F238E27FC236}">
                <a16:creationId xmlns:a16="http://schemas.microsoft.com/office/drawing/2014/main" id="{0B585819-E41B-9A49-8494-F0900635EAE5}"/>
              </a:ext>
            </a:extLst>
          </p:cNvPr>
          <p:cNvSpPr/>
          <p:nvPr/>
        </p:nvSpPr>
        <p:spPr>
          <a:xfrm>
            <a:off x="4315832" y="6636971"/>
            <a:ext cx="768275" cy="731014"/>
          </a:xfrm>
          <a:prstGeom prst="cube">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5" name="4-Point Star 34">
            <a:extLst>
              <a:ext uri="{FF2B5EF4-FFF2-40B4-BE49-F238E27FC236}">
                <a16:creationId xmlns:a16="http://schemas.microsoft.com/office/drawing/2014/main" id="{8746E08D-F0C3-5848-B5BF-5217879C2444}"/>
              </a:ext>
            </a:extLst>
          </p:cNvPr>
          <p:cNvSpPr/>
          <p:nvPr/>
        </p:nvSpPr>
        <p:spPr>
          <a:xfrm>
            <a:off x="4636766" y="6603101"/>
            <a:ext cx="496160" cy="474675"/>
          </a:xfrm>
          <a:prstGeom prst="star4">
            <a:avLst>
              <a:gd name="adj" fmla="val 1786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Tree>
    <p:extLst>
      <p:ext uri="{BB962C8B-B14F-4D97-AF65-F5344CB8AC3E}">
        <p14:creationId xmlns:p14="http://schemas.microsoft.com/office/powerpoint/2010/main" val="25295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A478088-DF69-1B42-9773-121406F1D12C}"/>
              </a:ext>
            </a:extLst>
          </p:cNvPr>
          <p:cNvSpPr txBox="1">
            <a:spLocks/>
          </p:cNvSpPr>
          <p:nvPr/>
        </p:nvSpPr>
        <p:spPr>
          <a:xfrm>
            <a:off x="739327" y="1982362"/>
            <a:ext cx="13151747" cy="1298024"/>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5120" b="1" dirty="0"/>
              <a:t>Amazon Comprehend</a:t>
            </a:r>
          </a:p>
          <a:p>
            <a:endParaRPr lang="en-US" sz="5120" dirty="0"/>
          </a:p>
          <a:p>
            <a:r>
              <a:rPr lang="en-US" sz="4480" dirty="0">
                <a:solidFill>
                  <a:schemeClr val="accent1"/>
                </a:solidFill>
              </a:rPr>
              <a:t>A fully managed and continuously trained service that discovers insights and relationships in text</a:t>
            </a:r>
          </a:p>
        </p:txBody>
      </p:sp>
    </p:spTree>
    <p:extLst>
      <p:ext uri="{BB962C8B-B14F-4D97-AF65-F5344CB8AC3E}">
        <p14:creationId xmlns:p14="http://schemas.microsoft.com/office/powerpoint/2010/main" val="109673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313"/>
            <a:ext cx="13167360" cy="1098298"/>
          </a:xfrm>
        </p:spPr>
        <p:txBody>
          <a:bodyPr/>
          <a:lstStyle/>
          <a:p>
            <a:r>
              <a:rPr lang="en-US" dirty="0"/>
              <a:t>Amazon Comprehend</a:t>
            </a:r>
          </a:p>
        </p:txBody>
      </p:sp>
      <p:sp>
        <p:nvSpPr>
          <p:cNvPr id="3" name="TextBox 2"/>
          <p:cNvSpPr txBox="1"/>
          <p:nvPr/>
        </p:nvSpPr>
        <p:spPr>
          <a:xfrm>
            <a:off x="1399997" y="1921514"/>
            <a:ext cx="7358938" cy="553998"/>
          </a:xfrm>
          <a:prstGeom prst="rect">
            <a:avLst/>
          </a:prstGeom>
          <a:noFill/>
        </p:spPr>
        <p:txBody>
          <a:bodyPr wrap="square" rtlCol="0">
            <a:spAutoFit/>
          </a:bodyPr>
          <a:lstStyle>
            <a:defPPr>
              <a:defRPr lang="en-US"/>
            </a:defPPr>
            <a:lvl1pPr marL="285750" indent="-285750">
              <a:spcBef>
                <a:spcPts val="1200"/>
              </a:spcBef>
              <a:buFont typeface="Arial" panose="020B0604020202020204" pitchFamily="34" charset="0"/>
              <a:buChar char="•"/>
            </a:lvl1pPr>
          </a:lstStyle>
          <a:p>
            <a:pPr marL="0" indent="0">
              <a:buNone/>
            </a:pPr>
            <a:r>
              <a:rPr lang="en-US" sz="3000" dirty="0">
                <a:solidFill>
                  <a:schemeClr val="accent1"/>
                </a:solidFill>
              </a:rPr>
              <a:t>Discover insights and relationships in text</a:t>
            </a:r>
          </a:p>
        </p:txBody>
      </p:sp>
      <p:sp>
        <p:nvSpPr>
          <p:cNvPr id="4" name="Objects…"/>
          <p:cNvSpPr txBox="1"/>
          <p:nvPr/>
        </p:nvSpPr>
        <p:spPr>
          <a:xfrm>
            <a:off x="12106081" y="1396649"/>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Entities</a:t>
            </a:r>
            <a:endParaRPr sz="1800" kern="0" spc="90" dirty="0">
              <a:solidFill>
                <a:srgbClr val="FFFFFF"/>
              </a:solidFill>
              <a:latin typeface="Arial Regular" charset="0"/>
              <a:ea typeface="Arial Regular" charset="0"/>
              <a:cs typeface="Arial Regular" charset="0"/>
              <a:sym typeface="Chrono Bold"/>
            </a:endParaRPr>
          </a:p>
        </p:txBody>
      </p:sp>
      <p:sp>
        <p:nvSpPr>
          <p:cNvPr id="5" name="Objects…"/>
          <p:cNvSpPr txBox="1"/>
          <p:nvPr/>
        </p:nvSpPr>
        <p:spPr>
          <a:xfrm>
            <a:off x="12106081" y="2218261"/>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Key Phrases</a:t>
            </a:r>
            <a:endParaRPr sz="1800" kern="0" spc="90" dirty="0">
              <a:solidFill>
                <a:srgbClr val="FFFFFF"/>
              </a:solidFill>
              <a:latin typeface="Arial Regular" charset="0"/>
              <a:ea typeface="Arial Regular" charset="0"/>
              <a:cs typeface="Arial Regular" charset="0"/>
              <a:sym typeface="Chrono Bold"/>
            </a:endParaRPr>
          </a:p>
        </p:txBody>
      </p:sp>
      <p:sp>
        <p:nvSpPr>
          <p:cNvPr id="6" name="Objects…"/>
          <p:cNvSpPr txBox="1"/>
          <p:nvPr/>
        </p:nvSpPr>
        <p:spPr>
          <a:xfrm>
            <a:off x="12106081" y="2983797"/>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Language</a:t>
            </a:r>
            <a:endParaRPr sz="1800" kern="0" spc="90" dirty="0">
              <a:solidFill>
                <a:srgbClr val="FFFFFF"/>
              </a:solidFill>
              <a:latin typeface="Arial Regular" charset="0"/>
              <a:ea typeface="Arial Regular" charset="0"/>
              <a:cs typeface="Arial Regular" charset="0"/>
              <a:sym typeface="Chrono Bold"/>
            </a:endParaRPr>
          </a:p>
        </p:txBody>
      </p:sp>
      <p:sp>
        <p:nvSpPr>
          <p:cNvPr id="7" name="Objects…"/>
          <p:cNvSpPr txBox="1"/>
          <p:nvPr/>
        </p:nvSpPr>
        <p:spPr>
          <a:xfrm>
            <a:off x="12106081" y="374933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Sentiment</a:t>
            </a:r>
            <a:endParaRPr sz="1800" kern="0" spc="90" dirty="0">
              <a:solidFill>
                <a:srgbClr val="FFFFFF"/>
              </a:solidFill>
              <a:latin typeface="Arial Regular" charset="0"/>
              <a:ea typeface="Arial Regular" charset="0"/>
              <a:cs typeface="Arial Regular" charset="0"/>
              <a:sym typeface="Chrono Bold"/>
            </a:endParaRPr>
          </a:p>
        </p:txBody>
      </p:sp>
      <p:pic>
        <p:nvPicPr>
          <p:cNvPr id="8" name="Picture 7"/>
          <p:cNvPicPr>
            <a:picLocks noChangeAspect="1"/>
          </p:cNvPicPr>
          <p:nvPr/>
        </p:nvPicPr>
        <p:blipFill>
          <a:blip r:embed="rId3"/>
          <a:stretch>
            <a:fillRect/>
          </a:stretch>
        </p:blipFill>
        <p:spPr>
          <a:xfrm>
            <a:off x="1671460" y="3213632"/>
            <a:ext cx="430651" cy="445501"/>
          </a:xfrm>
          <a:prstGeom prst="rect">
            <a:avLst/>
          </a:prstGeom>
        </p:spPr>
      </p:pic>
      <p:pic>
        <p:nvPicPr>
          <p:cNvPr id="9" name="Picture 8"/>
          <p:cNvPicPr>
            <a:picLocks noChangeAspect="1"/>
          </p:cNvPicPr>
          <p:nvPr/>
        </p:nvPicPr>
        <p:blipFill>
          <a:blip r:embed="rId4"/>
          <a:stretch>
            <a:fillRect/>
          </a:stretch>
        </p:blipFill>
        <p:spPr>
          <a:xfrm>
            <a:off x="2536795" y="3383833"/>
            <a:ext cx="881699" cy="151722"/>
          </a:xfrm>
          <a:prstGeom prst="rect">
            <a:avLst/>
          </a:prstGeom>
        </p:spPr>
      </p:pic>
      <p:pic>
        <p:nvPicPr>
          <p:cNvPr id="10" name="Picture 9"/>
          <p:cNvPicPr>
            <a:picLocks noChangeAspect="1"/>
          </p:cNvPicPr>
          <p:nvPr/>
        </p:nvPicPr>
        <p:blipFill>
          <a:blip r:embed="rId5"/>
          <a:stretch>
            <a:fillRect/>
          </a:stretch>
        </p:blipFill>
        <p:spPr>
          <a:xfrm>
            <a:off x="3890313" y="3184242"/>
            <a:ext cx="392040" cy="490050"/>
          </a:xfrm>
          <a:prstGeom prst="rect">
            <a:avLst/>
          </a:prstGeom>
        </p:spPr>
      </p:pic>
      <p:pic>
        <p:nvPicPr>
          <p:cNvPr id="11" name="Picture 10"/>
          <p:cNvPicPr>
            <a:picLocks noChangeAspect="1"/>
          </p:cNvPicPr>
          <p:nvPr/>
        </p:nvPicPr>
        <p:blipFill>
          <a:blip r:embed="rId6"/>
          <a:stretch>
            <a:fillRect/>
          </a:stretch>
        </p:blipFill>
        <p:spPr>
          <a:xfrm>
            <a:off x="2277195" y="4621094"/>
            <a:ext cx="179686" cy="392040"/>
          </a:xfrm>
          <a:prstGeom prst="rect">
            <a:avLst/>
          </a:prstGeom>
        </p:spPr>
      </p:pic>
      <p:pic>
        <p:nvPicPr>
          <p:cNvPr id="12" name="Picture 11"/>
          <p:cNvPicPr>
            <a:picLocks noChangeAspect="1"/>
          </p:cNvPicPr>
          <p:nvPr/>
        </p:nvPicPr>
        <p:blipFill>
          <a:blip r:embed="rId7"/>
          <a:stretch>
            <a:fillRect/>
          </a:stretch>
        </p:blipFill>
        <p:spPr>
          <a:xfrm>
            <a:off x="3263631" y="4686434"/>
            <a:ext cx="408376" cy="326701"/>
          </a:xfrm>
          <a:prstGeom prst="rect">
            <a:avLst/>
          </a:prstGeom>
        </p:spPr>
      </p:pic>
      <p:pic>
        <p:nvPicPr>
          <p:cNvPr id="13" name="Picture 12"/>
          <p:cNvPicPr>
            <a:picLocks noChangeAspect="1"/>
          </p:cNvPicPr>
          <p:nvPr/>
        </p:nvPicPr>
        <p:blipFill>
          <a:blip r:embed="rId8"/>
          <a:stretch>
            <a:fillRect/>
          </a:stretch>
        </p:blipFill>
        <p:spPr>
          <a:xfrm>
            <a:off x="4448754" y="4712886"/>
            <a:ext cx="405000" cy="330750"/>
          </a:xfrm>
          <a:prstGeom prst="rect">
            <a:avLst/>
          </a:prstGeom>
        </p:spPr>
      </p:pic>
      <p:cxnSp>
        <p:nvCxnSpPr>
          <p:cNvPr id="14" name="Straight Connector 13"/>
          <p:cNvCxnSpPr/>
          <p:nvPr/>
        </p:nvCxnSpPr>
        <p:spPr>
          <a:xfrm>
            <a:off x="1890787" y="3688718"/>
            <a:ext cx="0" cy="37564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2938398" y="3705653"/>
            <a:ext cx="0" cy="35870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4096699" y="3718994"/>
            <a:ext cx="0" cy="345363"/>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2404970" y="4191211"/>
            <a:ext cx="0" cy="37090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3456586" y="4191210"/>
            <a:ext cx="0" cy="36654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4614886" y="4191210"/>
            <a:ext cx="0" cy="371990"/>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9"/>
          <a:stretch>
            <a:fillRect/>
          </a:stretch>
        </p:blipFill>
        <p:spPr>
          <a:xfrm>
            <a:off x="11255992" y="1322667"/>
            <a:ext cx="648000" cy="425251"/>
          </a:xfrm>
          <a:prstGeom prst="rect">
            <a:avLst/>
          </a:prstGeom>
        </p:spPr>
      </p:pic>
      <p:pic>
        <p:nvPicPr>
          <p:cNvPr id="21" name="Picture 20"/>
          <p:cNvPicPr>
            <a:picLocks noChangeAspect="1"/>
          </p:cNvPicPr>
          <p:nvPr/>
        </p:nvPicPr>
        <p:blipFill>
          <a:blip r:embed="rId10"/>
          <a:stretch>
            <a:fillRect/>
          </a:stretch>
        </p:blipFill>
        <p:spPr>
          <a:xfrm>
            <a:off x="11293117" y="3643839"/>
            <a:ext cx="573750" cy="621000"/>
          </a:xfrm>
          <a:prstGeom prst="rect">
            <a:avLst/>
          </a:prstGeom>
        </p:spPr>
      </p:pic>
      <p:sp>
        <p:nvSpPr>
          <p:cNvPr id="22" name="Rectangle 21"/>
          <p:cNvSpPr/>
          <p:nvPr/>
        </p:nvSpPr>
        <p:spPr>
          <a:xfrm>
            <a:off x="10941359" y="996052"/>
            <a:ext cx="3044899" cy="5079006"/>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
        <p:nvSpPr>
          <p:cNvPr id="23" name="Objects…"/>
          <p:cNvSpPr txBox="1"/>
          <p:nvPr/>
        </p:nvSpPr>
        <p:spPr>
          <a:xfrm>
            <a:off x="6305598" y="4417139"/>
            <a:ext cx="2027211" cy="584775"/>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algn="ctr" defTabSz="274320">
              <a:defRPr sz="5600" spc="0">
                <a:latin typeface="Chrono Bold"/>
                <a:ea typeface="Chrono Bold"/>
                <a:cs typeface="Chrono Bold"/>
                <a:sym typeface="Chrono Bold"/>
              </a:defRPr>
            </a:pPr>
            <a:r>
              <a:rPr lang="en-US" sz="1800" spc="90" dirty="0">
                <a:solidFill>
                  <a:srgbClr val="FFFFFF"/>
                </a:solidFill>
                <a:latin typeface="Arial Regular" charset="0"/>
                <a:ea typeface="Arial Regular" charset="0"/>
                <a:cs typeface="Arial Regular" charset="0"/>
                <a:sym typeface="Chrono Bold"/>
              </a:rPr>
              <a:t>Amazon Comprehend</a:t>
            </a:r>
            <a:endParaRPr sz="1800" kern="0" spc="90" dirty="0">
              <a:solidFill>
                <a:srgbClr val="FFFFFF"/>
              </a:solidFill>
              <a:latin typeface="Arial Regular" charset="0"/>
              <a:ea typeface="Arial Regular" charset="0"/>
              <a:cs typeface="Arial Regular" charset="0"/>
              <a:sym typeface="Chrono Bold"/>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4040" y="3688717"/>
            <a:ext cx="656566" cy="656566"/>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3302" y="2819342"/>
            <a:ext cx="392832" cy="636685"/>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37653" y="2053828"/>
            <a:ext cx="621062" cy="579531"/>
          </a:xfrm>
          <a:prstGeom prst="rect">
            <a:avLst/>
          </a:prstGeom>
        </p:spPr>
      </p:pic>
      <p:cxnSp>
        <p:nvCxnSpPr>
          <p:cNvPr id="27" name="Straight Connector 26"/>
          <p:cNvCxnSpPr/>
          <p:nvPr/>
        </p:nvCxnSpPr>
        <p:spPr>
          <a:xfrm>
            <a:off x="1890791" y="4134779"/>
            <a:ext cx="4595400"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8095771" y="4135182"/>
            <a:ext cx="2329034"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0" name="Objects…">
            <a:extLst>
              <a:ext uri="{FF2B5EF4-FFF2-40B4-BE49-F238E27FC236}">
                <a16:creationId xmlns:a16="http://schemas.microsoft.com/office/drawing/2014/main" id="{954A9155-C0D4-3049-9B12-2895EE3ECA24}"/>
              </a:ext>
            </a:extLst>
          </p:cNvPr>
          <p:cNvSpPr txBox="1"/>
          <p:nvPr/>
        </p:nvSpPr>
        <p:spPr>
          <a:xfrm>
            <a:off x="12078214" y="458536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Syntax</a:t>
            </a:r>
            <a:endParaRPr sz="1800" kern="0" spc="90" dirty="0">
              <a:solidFill>
                <a:srgbClr val="FFFFFF"/>
              </a:solidFill>
              <a:latin typeface="Arial Regular" charset="0"/>
              <a:ea typeface="Arial Regular" charset="0"/>
              <a:cs typeface="Arial Regular" charset="0"/>
              <a:sym typeface="Chrono Bold"/>
            </a:endParaRPr>
          </a:p>
        </p:txBody>
      </p:sp>
      <p:pic>
        <p:nvPicPr>
          <p:cNvPr id="31" name="image15.png">
            <a:extLst>
              <a:ext uri="{FF2B5EF4-FFF2-40B4-BE49-F238E27FC236}">
                <a16:creationId xmlns:a16="http://schemas.microsoft.com/office/drawing/2014/main" id="{DF3E99B7-2F0F-8741-86FF-DE62F8C9A15C}"/>
              </a:ext>
            </a:extLst>
          </p:cNvPr>
          <p:cNvPicPr>
            <a:picLocks noChangeAspect="1"/>
          </p:cNvPicPr>
          <p:nvPr/>
        </p:nvPicPr>
        <p:blipFill>
          <a:blip r:embed="rId14"/>
          <a:stretch>
            <a:fillRect/>
          </a:stretch>
        </p:blipFill>
        <p:spPr>
          <a:xfrm>
            <a:off x="11317118" y="5293056"/>
            <a:ext cx="646125" cy="646125"/>
          </a:xfrm>
          <a:prstGeom prst="rect">
            <a:avLst/>
          </a:prstGeom>
          <a:ln w="12700">
            <a:miter lim="400000"/>
          </a:ln>
        </p:spPr>
      </p:pic>
      <p:sp>
        <p:nvSpPr>
          <p:cNvPr id="32" name="Objects…">
            <a:extLst>
              <a:ext uri="{FF2B5EF4-FFF2-40B4-BE49-F238E27FC236}">
                <a16:creationId xmlns:a16="http://schemas.microsoft.com/office/drawing/2014/main" id="{16CA5824-7F94-9B47-A43A-E2278076DD0F}"/>
              </a:ext>
            </a:extLst>
          </p:cNvPr>
          <p:cNvSpPr txBox="1"/>
          <p:nvPr/>
        </p:nvSpPr>
        <p:spPr>
          <a:xfrm>
            <a:off x="12065491" y="5425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Topic Modeling</a:t>
            </a:r>
            <a:endParaRPr sz="1800" kern="0" spc="90" dirty="0">
              <a:solidFill>
                <a:srgbClr val="FFFFFF"/>
              </a:solidFill>
              <a:latin typeface="Arial Regular" charset="0"/>
              <a:ea typeface="Arial Regular" charset="0"/>
              <a:cs typeface="Arial Regular" charset="0"/>
              <a:sym typeface="Chrono Bold"/>
            </a:endParaRPr>
          </a:p>
        </p:txBody>
      </p:sp>
      <p:sp>
        <p:nvSpPr>
          <p:cNvPr id="33" name="TextBox 32">
            <a:extLst>
              <a:ext uri="{FF2B5EF4-FFF2-40B4-BE49-F238E27FC236}">
                <a16:creationId xmlns:a16="http://schemas.microsoft.com/office/drawing/2014/main" id="{96B3B18C-F904-074A-A165-26E416C3FF29}"/>
              </a:ext>
            </a:extLst>
          </p:cNvPr>
          <p:cNvSpPr txBox="1"/>
          <p:nvPr/>
        </p:nvSpPr>
        <p:spPr>
          <a:xfrm>
            <a:off x="11211321" y="4615500"/>
            <a:ext cx="776946" cy="326898"/>
          </a:xfrm>
          <a:prstGeom prst="roundRect">
            <a:avLst/>
          </a:prstGeom>
          <a:solidFill>
            <a:srgbClr val="00B0F0"/>
          </a:solidFill>
        </p:spPr>
        <p:txBody>
          <a:bodyPr wrap="square" lIns="0" tIns="0" rIns="0" bIns="0" rtlCol="0">
            <a:spAutoFit/>
          </a:bodyPr>
          <a:lstStyle/>
          <a:p>
            <a:pPr algn="ctr"/>
            <a:r>
              <a:rPr lang="en-US" sz="960" dirty="0">
                <a:latin typeface="Arial Rounded MT Bold" panose="020F0704030504030204" pitchFamily="34" charset="77"/>
              </a:rPr>
              <a:t>PARTS OF SPEECH</a:t>
            </a:r>
          </a:p>
        </p:txBody>
      </p:sp>
      <p:sp>
        <p:nvSpPr>
          <p:cNvPr id="36" name="Objects…">
            <a:extLst>
              <a:ext uri="{FF2B5EF4-FFF2-40B4-BE49-F238E27FC236}">
                <a16:creationId xmlns:a16="http://schemas.microsoft.com/office/drawing/2014/main" id="{6DC9B390-7DFB-1642-9462-F947BDE6C8AD}"/>
              </a:ext>
            </a:extLst>
          </p:cNvPr>
          <p:cNvSpPr txBox="1"/>
          <p:nvPr/>
        </p:nvSpPr>
        <p:spPr>
          <a:xfrm>
            <a:off x="11858716" y="679857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Entities</a:t>
            </a:r>
            <a:endParaRPr sz="1800" kern="0" spc="90" dirty="0">
              <a:solidFill>
                <a:srgbClr val="FFFFFF"/>
              </a:solidFill>
              <a:latin typeface="Arial Regular" charset="0"/>
              <a:ea typeface="Arial Regular" charset="0"/>
              <a:cs typeface="Arial Regular" charset="0"/>
              <a:sym typeface="Chrono Bold"/>
            </a:endParaRPr>
          </a:p>
        </p:txBody>
      </p:sp>
      <p:sp>
        <p:nvSpPr>
          <p:cNvPr id="37" name="Objects…">
            <a:extLst>
              <a:ext uri="{FF2B5EF4-FFF2-40B4-BE49-F238E27FC236}">
                <a16:creationId xmlns:a16="http://schemas.microsoft.com/office/drawing/2014/main" id="{783C012C-5012-F249-8686-C99E980A0E31}"/>
              </a:ext>
            </a:extLst>
          </p:cNvPr>
          <p:cNvSpPr txBox="1"/>
          <p:nvPr/>
        </p:nvSpPr>
        <p:spPr>
          <a:xfrm>
            <a:off x="11816135" y="6277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Classifier</a:t>
            </a:r>
            <a:endParaRPr sz="1800" kern="0" spc="90" dirty="0">
              <a:solidFill>
                <a:srgbClr val="FFFFFF"/>
              </a:solidFill>
              <a:latin typeface="Arial Regular" charset="0"/>
              <a:ea typeface="Arial Regular" charset="0"/>
              <a:cs typeface="Arial Regular" charset="0"/>
              <a:sym typeface="Chrono Bold"/>
            </a:endParaRPr>
          </a:p>
        </p:txBody>
      </p:sp>
      <p:pic>
        <p:nvPicPr>
          <p:cNvPr id="38" name="Picture 37">
            <a:extLst>
              <a:ext uri="{FF2B5EF4-FFF2-40B4-BE49-F238E27FC236}">
                <a16:creationId xmlns:a16="http://schemas.microsoft.com/office/drawing/2014/main" id="{443A31E1-BA45-F443-A9B0-FDCC1E4803DE}"/>
              </a:ext>
            </a:extLst>
          </p:cNvPr>
          <p:cNvPicPr>
            <a:picLocks noChangeAspect="1"/>
          </p:cNvPicPr>
          <p:nvPr/>
        </p:nvPicPr>
        <p:blipFill>
          <a:blip r:embed="rId9"/>
          <a:stretch>
            <a:fillRect/>
          </a:stretch>
        </p:blipFill>
        <p:spPr>
          <a:xfrm>
            <a:off x="11099302" y="6739835"/>
            <a:ext cx="648000" cy="425251"/>
          </a:xfrm>
          <a:prstGeom prst="rect">
            <a:avLst/>
          </a:prstGeom>
        </p:spPr>
      </p:pic>
      <p:sp>
        <p:nvSpPr>
          <p:cNvPr id="46" name="Magnetic Disk 45">
            <a:extLst>
              <a:ext uri="{FF2B5EF4-FFF2-40B4-BE49-F238E27FC236}">
                <a16:creationId xmlns:a16="http://schemas.microsoft.com/office/drawing/2014/main" id="{E1F738FC-1636-5C44-A2A2-8D622DFD9D1D}"/>
              </a:ext>
            </a:extLst>
          </p:cNvPr>
          <p:cNvSpPr/>
          <p:nvPr/>
        </p:nvSpPr>
        <p:spPr>
          <a:xfrm>
            <a:off x="11118663"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7" name="Magnetic Disk 46">
            <a:extLst>
              <a:ext uri="{FF2B5EF4-FFF2-40B4-BE49-F238E27FC236}">
                <a16:creationId xmlns:a16="http://schemas.microsoft.com/office/drawing/2014/main" id="{5F964FDA-CD28-AF43-9F52-549354C72F6E}"/>
              </a:ext>
            </a:extLst>
          </p:cNvPr>
          <p:cNvSpPr/>
          <p:nvPr/>
        </p:nvSpPr>
        <p:spPr>
          <a:xfrm>
            <a:off x="11309495"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8" name="Magnetic Disk 47">
            <a:extLst>
              <a:ext uri="{FF2B5EF4-FFF2-40B4-BE49-F238E27FC236}">
                <a16:creationId xmlns:a16="http://schemas.microsoft.com/office/drawing/2014/main" id="{38C17DF5-2838-5F46-B4BF-9FB8489042DF}"/>
              </a:ext>
            </a:extLst>
          </p:cNvPr>
          <p:cNvSpPr/>
          <p:nvPr/>
        </p:nvSpPr>
        <p:spPr>
          <a:xfrm>
            <a:off x="11500329"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9" name="Rectangle 48">
            <a:extLst>
              <a:ext uri="{FF2B5EF4-FFF2-40B4-BE49-F238E27FC236}">
                <a16:creationId xmlns:a16="http://schemas.microsoft.com/office/drawing/2014/main" id="{776B81E4-2403-6C41-830F-097AC5D4FD6D}"/>
              </a:ext>
            </a:extLst>
          </p:cNvPr>
          <p:cNvSpPr/>
          <p:nvPr/>
        </p:nvSpPr>
        <p:spPr>
          <a:xfrm>
            <a:off x="10941359" y="6137015"/>
            <a:ext cx="3044899" cy="1096534"/>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Tree>
    <p:extLst>
      <p:ext uri="{BB962C8B-B14F-4D97-AF65-F5344CB8AC3E}">
        <p14:creationId xmlns:p14="http://schemas.microsoft.com/office/powerpoint/2010/main" val="403161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Comprehend</a:t>
            </a:r>
          </a:p>
        </p:txBody>
      </p:sp>
      <p:sp>
        <p:nvSpPr>
          <p:cNvPr id="3" name="TextBox 2"/>
          <p:cNvSpPr txBox="1"/>
          <p:nvPr/>
        </p:nvSpPr>
        <p:spPr>
          <a:xfrm>
            <a:off x="584485" y="1635989"/>
            <a:ext cx="5973110" cy="424732"/>
          </a:xfrm>
          <a:prstGeom prst="rect">
            <a:avLst/>
          </a:prstGeom>
          <a:noFill/>
        </p:spPr>
        <p:txBody>
          <a:bodyPr wrap="none"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Discover insights and relationships in text</a:t>
            </a:r>
          </a:p>
        </p:txBody>
      </p:sp>
      <p:grpSp>
        <p:nvGrpSpPr>
          <p:cNvPr id="35" name="Group 34">
            <a:extLst>
              <a:ext uri="{FF2B5EF4-FFF2-40B4-BE49-F238E27FC236}">
                <a16:creationId xmlns:a16="http://schemas.microsoft.com/office/drawing/2014/main" id="{06603837-CB16-E74D-A14B-B7259917B6B2}"/>
              </a:ext>
            </a:extLst>
          </p:cNvPr>
          <p:cNvGrpSpPr/>
          <p:nvPr/>
        </p:nvGrpSpPr>
        <p:grpSpPr>
          <a:xfrm>
            <a:off x="335543" y="3104324"/>
            <a:ext cx="2469125" cy="2791911"/>
            <a:chOff x="310098" y="3624270"/>
            <a:chExt cx="2469125" cy="2791911"/>
          </a:xfrm>
        </p:grpSpPr>
        <p:grpSp>
          <p:nvGrpSpPr>
            <p:cNvPr id="36" name="Group 35">
              <a:extLst>
                <a:ext uri="{FF2B5EF4-FFF2-40B4-BE49-F238E27FC236}">
                  <a16:creationId xmlns:a16="http://schemas.microsoft.com/office/drawing/2014/main" id="{281E0622-383F-274A-9DB8-72BA19911FDC}"/>
                </a:ext>
              </a:extLst>
            </p:cNvPr>
            <p:cNvGrpSpPr/>
            <p:nvPr/>
          </p:nvGrpSpPr>
          <p:grpSpPr>
            <a:xfrm>
              <a:off x="310098" y="3624270"/>
              <a:ext cx="2469125" cy="1280160"/>
              <a:chOff x="310098" y="3624270"/>
              <a:chExt cx="2469125" cy="1280160"/>
            </a:xfrm>
          </p:grpSpPr>
          <p:pic>
            <p:nvPicPr>
              <p:cNvPr id="38" name="Picture 37">
                <a:extLst>
                  <a:ext uri="{FF2B5EF4-FFF2-40B4-BE49-F238E27FC236}">
                    <a16:creationId xmlns:a16="http://schemas.microsoft.com/office/drawing/2014/main" id="{7B636AE0-8456-5F4B-8F44-C7F50F2AF073}"/>
                  </a:ext>
                </a:extLst>
              </p:cNvPr>
              <p:cNvPicPr>
                <a:picLocks noChangeAspect="1"/>
              </p:cNvPicPr>
              <p:nvPr/>
            </p:nvPicPr>
            <p:blipFill>
              <a:blip r:embed="rId3"/>
              <a:stretch>
                <a:fillRect/>
              </a:stretch>
            </p:blipFill>
            <p:spPr>
              <a:xfrm>
                <a:off x="310098" y="3624270"/>
                <a:ext cx="1273791" cy="1280160"/>
              </a:xfrm>
              <a:prstGeom prst="rect">
                <a:avLst/>
              </a:prstGeom>
            </p:spPr>
          </p:pic>
          <p:pic>
            <p:nvPicPr>
              <p:cNvPr id="39" name="Picture 38">
                <a:extLst>
                  <a:ext uri="{FF2B5EF4-FFF2-40B4-BE49-F238E27FC236}">
                    <a16:creationId xmlns:a16="http://schemas.microsoft.com/office/drawing/2014/main" id="{CB4EC13A-F86C-704A-B100-67228A3689F8}"/>
                  </a:ext>
                </a:extLst>
              </p:cNvPr>
              <p:cNvPicPr>
                <a:picLocks noChangeAspect="1"/>
              </p:cNvPicPr>
              <p:nvPr/>
            </p:nvPicPr>
            <p:blipFill>
              <a:blip r:embed="rId4"/>
              <a:stretch>
                <a:fillRect/>
              </a:stretch>
            </p:blipFill>
            <p:spPr>
              <a:xfrm>
                <a:off x="1505432" y="3624270"/>
                <a:ext cx="1273791" cy="1280160"/>
              </a:xfrm>
              <a:prstGeom prst="rect">
                <a:avLst/>
              </a:prstGeom>
            </p:spPr>
          </p:pic>
        </p:grpSp>
        <p:sp>
          <p:nvSpPr>
            <p:cNvPr id="37" name="TextBox 36">
              <a:extLst>
                <a:ext uri="{FF2B5EF4-FFF2-40B4-BE49-F238E27FC236}">
                  <a16:creationId xmlns:a16="http://schemas.microsoft.com/office/drawing/2014/main" id="{11A5EC63-2B1A-F348-A3B3-D69760DFA36A}"/>
                </a:ext>
              </a:extLst>
            </p:cNvPr>
            <p:cNvSpPr txBox="1"/>
            <p:nvPr/>
          </p:nvSpPr>
          <p:spPr>
            <a:xfrm>
              <a:off x="500916" y="4809587"/>
              <a:ext cx="2087490" cy="1606594"/>
            </a:xfrm>
            <a:prstGeom prst="rect">
              <a:avLst/>
            </a:prstGeom>
            <a:noFill/>
          </p:spPr>
          <p:txBody>
            <a:bodyPr wrap="square" lIns="182880" tIns="146304" rIns="182880" bIns="146304"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Documents</a:t>
              </a:r>
            </a:p>
            <a:p>
              <a:pPr algn="ctr">
                <a:lnSpc>
                  <a:spcPct val="90000"/>
                </a:lnSpc>
                <a:spcAft>
                  <a:spcPts val="1800"/>
                </a:spcAft>
                <a:defRPr/>
              </a:pPr>
              <a:r>
                <a:rPr lang="en-US" sz="1800" dirty="0">
                  <a:solidFill>
                    <a:srgbClr val="FFCE3F"/>
                  </a:solidFill>
                </a:rPr>
                <a:t>Email, chat, social, phone calls and more</a:t>
              </a:r>
            </a:p>
          </p:txBody>
        </p:sp>
      </p:grpSp>
      <p:grpSp>
        <p:nvGrpSpPr>
          <p:cNvPr id="40" name="Group 39">
            <a:extLst>
              <a:ext uri="{FF2B5EF4-FFF2-40B4-BE49-F238E27FC236}">
                <a16:creationId xmlns:a16="http://schemas.microsoft.com/office/drawing/2014/main" id="{1BC9D081-8D89-3745-88F1-F8E170D85601}"/>
              </a:ext>
            </a:extLst>
          </p:cNvPr>
          <p:cNvGrpSpPr/>
          <p:nvPr/>
        </p:nvGrpSpPr>
        <p:grpSpPr>
          <a:xfrm>
            <a:off x="4552351" y="2676745"/>
            <a:ext cx="2228354" cy="3416239"/>
            <a:chOff x="4174516" y="3377964"/>
            <a:chExt cx="2228354" cy="3416240"/>
          </a:xfrm>
        </p:grpSpPr>
        <p:pic>
          <p:nvPicPr>
            <p:cNvPr id="41" name="Picture 40">
              <a:extLst>
                <a:ext uri="{FF2B5EF4-FFF2-40B4-BE49-F238E27FC236}">
                  <a16:creationId xmlns:a16="http://schemas.microsoft.com/office/drawing/2014/main" id="{B8FEE263-751D-5D4A-985A-8BECA824B61B}"/>
                </a:ext>
              </a:extLst>
            </p:cNvPr>
            <p:cNvPicPr>
              <a:picLocks noChangeAspect="1"/>
            </p:cNvPicPr>
            <p:nvPr/>
          </p:nvPicPr>
          <p:blipFill>
            <a:blip r:embed="rId5"/>
            <a:stretch>
              <a:fillRect/>
            </a:stretch>
          </p:blipFill>
          <p:spPr>
            <a:xfrm>
              <a:off x="4378843" y="3377964"/>
              <a:ext cx="1819701" cy="1828800"/>
            </a:xfrm>
            <a:prstGeom prst="rect">
              <a:avLst/>
            </a:prstGeom>
          </p:spPr>
        </p:pic>
        <p:sp>
          <p:nvSpPr>
            <p:cNvPr id="43" name="TextBox 42">
              <a:extLst>
                <a:ext uri="{FF2B5EF4-FFF2-40B4-BE49-F238E27FC236}">
                  <a16:creationId xmlns:a16="http://schemas.microsoft.com/office/drawing/2014/main" id="{D8ABD093-6EDD-C04D-8F16-B82A99CA20EE}"/>
                </a:ext>
              </a:extLst>
            </p:cNvPr>
            <p:cNvSpPr txBox="1"/>
            <p:nvPr/>
          </p:nvSpPr>
          <p:spPr>
            <a:xfrm>
              <a:off x="4174516" y="4855211"/>
              <a:ext cx="2228354" cy="1938993"/>
            </a:xfrm>
            <a:prstGeom prst="rect">
              <a:avLst/>
            </a:prstGeom>
            <a:noFill/>
          </p:spPr>
          <p:txBody>
            <a:bodyPr wrap="square" lIns="182880" tIns="146304" rIns="182880" bIns="146304" rtlCol="0">
              <a:spAutoFit/>
            </a:bodyPr>
            <a:lstStyle/>
            <a:p>
              <a:pPr algn="ctr" defTabSz="1097213">
                <a:lnSpc>
                  <a:spcPct val="90000"/>
                </a:lnSpc>
                <a:defRPr/>
              </a:pPr>
              <a:r>
                <a:rPr lang="en-US" sz="2400" dirty="0">
                  <a:gradFill>
                    <a:gsLst>
                      <a:gs pos="2917">
                        <a:srgbClr val="FFFFFF"/>
                      </a:gs>
                      <a:gs pos="30000">
                        <a:srgbClr val="FFFFFF"/>
                      </a:gs>
                    </a:gsLst>
                    <a:lin ang="5400000" scaled="0"/>
                  </a:gradFill>
                  <a:latin typeface="Amazon Ember"/>
                </a:rPr>
                <a:t>Amazon</a:t>
              </a:r>
            </a:p>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Comprehend</a:t>
              </a:r>
            </a:p>
            <a:p>
              <a:pPr algn="ctr">
                <a:lnSpc>
                  <a:spcPct val="90000"/>
                </a:lnSpc>
                <a:spcAft>
                  <a:spcPts val="1800"/>
                </a:spcAft>
                <a:defRPr/>
              </a:pPr>
              <a:r>
                <a:rPr lang="en-US" sz="1800" dirty="0">
                  <a:solidFill>
                    <a:srgbClr val="FFCE3F"/>
                  </a:solidFill>
                </a:rPr>
                <a:t>Automatically extract insights from text</a:t>
              </a:r>
            </a:p>
          </p:txBody>
        </p:sp>
      </p:grpSp>
      <p:cxnSp>
        <p:nvCxnSpPr>
          <p:cNvPr id="44" name="Straight Arrow Connector 43">
            <a:extLst>
              <a:ext uri="{FF2B5EF4-FFF2-40B4-BE49-F238E27FC236}">
                <a16:creationId xmlns:a16="http://schemas.microsoft.com/office/drawing/2014/main" id="{69045F0F-1EAE-D140-B583-DD9F62AE8DF9}"/>
              </a:ext>
            </a:extLst>
          </p:cNvPr>
          <p:cNvCxnSpPr>
            <a:cxnSpLocks/>
          </p:cNvCxnSpPr>
          <p:nvPr/>
        </p:nvCxnSpPr>
        <p:spPr>
          <a:xfrm>
            <a:off x="3084149"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2E38CB4-57A1-C643-A604-B2C71304BD6B}"/>
              </a:ext>
            </a:extLst>
          </p:cNvPr>
          <p:cNvGrpSpPr/>
          <p:nvPr/>
        </p:nvGrpSpPr>
        <p:grpSpPr>
          <a:xfrm>
            <a:off x="8514363" y="2217631"/>
            <a:ext cx="2743200" cy="914400"/>
            <a:chOff x="8502945" y="2621600"/>
            <a:chExt cx="2743200" cy="914400"/>
          </a:xfrm>
        </p:grpSpPr>
        <p:sp>
          <p:nvSpPr>
            <p:cNvPr id="46" name="Rectangle 45">
              <a:extLst>
                <a:ext uri="{FF2B5EF4-FFF2-40B4-BE49-F238E27FC236}">
                  <a16:creationId xmlns:a16="http://schemas.microsoft.com/office/drawing/2014/main" id="{C9DBA724-EBD8-5542-9164-30F9049ADF61}"/>
                </a:ext>
              </a:extLst>
            </p:cNvPr>
            <p:cNvSpPr/>
            <p:nvPr/>
          </p:nvSpPr>
          <p:spPr bwMode="auto">
            <a:xfrm>
              <a:off x="8502945" y="2621600"/>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0DBF96E1-D1AD-594A-91FC-9C5D31A63423}"/>
                </a:ext>
              </a:extLst>
            </p:cNvPr>
            <p:cNvGrpSpPr/>
            <p:nvPr/>
          </p:nvGrpSpPr>
          <p:grpSpPr>
            <a:xfrm>
              <a:off x="8589210" y="2621600"/>
              <a:ext cx="2317686" cy="914400"/>
              <a:chOff x="8589210" y="2621600"/>
              <a:chExt cx="2317686" cy="914400"/>
            </a:xfrm>
          </p:grpSpPr>
          <p:pic>
            <p:nvPicPr>
              <p:cNvPr id="48" name="Picture 47">
                <a:extLst>
                  <a:ext uri="{FF2B5EF4-FFF2-40B4-BE49-F238E27FC236}">
                    <a16:creationId xmlns:a16="http://schemas.microsoft.com/office/drawing/2014/main" id="{59D819C2-2227-0743-B502-F5F6A1DC767C}"/>
                  </a:ext>
                </a:extLst>
              </p:cNvPr>
              <p:cNvPicPr>
                <a:picLocks noChangeAspect="1"/>
              </p:cNvPicPr>
              <p:nvPr/>
            </p:nvPicPr>
            <p:blipFill>
              <a:blip r:embed="rId6"/>
              <a:stretch>
                <a:fillRect/>
              </a:stretch>
            </p:blipFill>
            <p:spPr>
              <a:xfrm>
                <a:off x="8589210" y="2621600"/>
                <a:ext cx="918092" cy="914400"/>
              </a:xfrm>
              <a:prstGeom prst="rect">
                <a:avLst/>
              </a:prstGeom>
            </p:spPr>
          </p:pic>
          <p:sp>
            <p:nvSpPr>
              <p:cNvPr id="49" name="TextBox 48">
                <a:extLst>
                  <a:ext uri="{FF2B5EF4-FFF2-40B4-BE49-F238E27FC236}">
                    <a16:creationId xmlns:a16="http://schemas.microsoft.com/office/drawing/2014/main" id="{1DE2E7DC-9791-3249-A342-6336DE7F9691}"/>
                  </a:ext>
                </a:extLst>
              </p:cNvPr>
              <p:cNvSpPr txBox="1"/>
              <p:nvPr/>
            </p:nvSpPr>
            <p:spPr>
              <a:xfrm>
                <a:off x="9434485" y="2792568"/>
                <a:ext cx="147241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Entities</a:t>
                </a:r>
              </a:p>
            </p:txBody>
          </p:sp>
        </p:grpSp>
      </p:grpSp>
      <p:grpSp>
        <p:nvGrpSpPr>
          <p:cNvPr id="50" name="Group 49">
            <a:extLst>
              <a:ext uri="{FF2B5EF4-FFF2-40B4-BE49-F238E27FC236}">
                <a16:creationId xmlns:a16="http://schemas.microsoft.com/office/drawing/2014/main" id="{7D7AF458-AB89-8A46-A856-7550103DFD0C}"/>
              </a:ext>
            </a:extLst>
          </p:cNvPr>
          <p:cNvGrpSpPr/>
          <p:nvPr/>
        </p:nvGrpSpPr>
        <p:grpSpPr>
          <a:xfrm>
            <a:off x="11497112" y="2214198"/>
            <a:ext cx="2743200" cy="921271"/>
            <a:chOff x="8519145" y="3711818"/>
            <a:chExt cx="2743200" cy="921271"/>
          </a:xfrm>
        </p:grpSpPr>
        <p:sp>
          <p:nvSpPr>
            <p:cNvPr id="51" name="Rectangle 50">
              <a:extLst>
                <a:ext uri="{FF2B5EF4-FFF2-40B4-BE49-F238E27FC236}">
                  <a16:creationId xmlns:a16="http://schemas.microsoft.com/office/drawing/2014/main" id="{029F05BB-5B1A-2C4E-A44E-41C14783DB81}"/>
                </a:ext>
              </a:extLst>
            </p:cNvPr>
            <p:cNvSpPr/>
            <p:nvPr/>
          </p:nvSpPr>
          <p:spPr bwMode="auto">
            <a:xfrm>
              <a:off x="8519145" y="3711818"/>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9BF0847-1C77-524C-9F5F-7EDEA8D539BA}"/>
                </a:ext>
              </a:extLst>
            </p:cNvPr>
            <p:cNvGrpSpPr/>
            <p:nvPr/>
          </p:nvGrpSpPr>
          <p:grpSpPr>
            <a:xfrm>
              <a:off x="8546077" y="3718689"/>
              <a:ext cx="2689336" cy="914400"/>
              <a:chOff x="8589210" y="3711818"/>
              <a:chExt cx="2689336" cy="914400"/>
            </a:xfrm>
          </p:grpSpPr>
          <p:pic>
            <p:nvPicPr>
              <p:cNvPr id="53" name="Picture 52">
                <a:extLst>
                  <a:ext uri="{FF2B5EF4-FFF2-40B4-BE49-F238E27FC236}">
                    <a16:creationId xmlns:a16="http://schemas.microsoft.com/office/drawing/2014/main" id="{A2C7528C-D176-3648-9D5D-4BC544E82DAB}"/>
                  </a:ext>
                </a:extLst>
              </p:cNvPr>
              <p:cNvPicPr>
                <a:picLocks noChangeAspect="1"/>
              </p:cNvPicPr>
              <p:nvPr/>
            </p:nvPicPr>
            <p:blipFill>
              <a:blip r:embed="rId7"/>
              <a:stretch>
                <a:fillRect/>
              </a:stretch>
            </p:blipFill>
            <p:spPr>
              <a:xfrm>
                <a:off x="8589210" y="3711818"/>
                <a:ext cx="904507" cy="914400"/>
              </a:xfrm>
              <a:prstGeom prst="rect">
                <a:avLst/>
              </a:prstGeom>
            </p:spPr>
          </p:pic>
          <p:sp>
            <p:nvSpPr>
              <p:cNvPr id="54" name="TextBox 53">
                <a:extLst>
                  <a:ext uri="{FF2B5EF4-FFF2-40B4-BE49-F238E27FC236}">
                    <a16:creationId xmlns:a16="http://schemas.microsoft.com/office/drawing/2014/main" id="{15603E56-FCC5-2B42-A126-B7C4811F2A1C}"/>
                  </a:ext>
                </a:extLst>
              </p:cNvPr>
              <p:cNvSpPr txBox="1"/>
              <p:nvPr/>
            </p:nvSpPr>
            <p:spPr>
              <a:xfrm>
                <a:off x="9434485" y="3882786"/>
                <a:ext cx="184406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Key Phrases</a:t>
                </a:r>
              </a:p>
            </p:txBody>
          </p:sp>
        </p:grpSp>
      </p:grpSp>
      <p:grpSp>
        <p:nvGrpSpPr>
          <p:cNvPr id="55" name="Group 54">
            <a:extLst>
              <a:ext uri="{FF2B5EF4-FFF2-40B4-BE49-F238E27FC236}">
                <a16:creationId xmlns:a16="http://schemas.microsoft.com/office/drawing/2014/main" id="{D0A22033-FA13-8C4F-A4BD-8EC750A93E89}"/>
              </a:ext>
            </a:extLst>
          </p:cNvPr>
          <p:cNvGrpSpPr/>
          <p:nvPr/>
        </p:nvGrpSpPr>
        <p:grpSpPr>
          <a:xfrm>
            <a:off x="8514363" y="3393923"/>
            <a:ext cx="2743200" cy="914400"/>
            <a:chOff x="8502945" y="4815777"/>
            <a:chExt cx="2743200" cy="914400"/>
          </a:xfrm>
        </p:grpSpPr>
        <p:sp>
          <p:nvSpPr>
            <p:cNvPr id="56" name="Rectangle 55">
              <a:extLst>
                <a:ext uri="{FF2B5EF4-FFF2-40B4-BE49-F238E27FC236}">
                  <a16:creationId xmlns:a16="http://schemas.microsoft.com/office/drawing/2014/main" id="{F71F6976-F565-2F49-8B31-FBAF806ECA22}"/>
                </a:ext>
              </a:extLst>
            </p:cNvPr>
            <p:cNvSpPr/>
            <p:nvPr/>
          </p:nvSpPr>
          <p:spPr bwMode="auto">
            <a:xfrm>
              <a:off x="8502945" y="4815777"/>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8C6509B-0C47-1340-A0C6-CE1A4DDACAC6}"/>
                </a:ext>
              </a:extLst>
            </p:cNvPr>
            <p:cNvGrpSpPr/>
            <p:nvPr/>
          </p:nvGrpSpPr>
          <p:grpSpPr>
            <a:xfrm>
              <a:off x="8589210" y="4815777"/>
              <a:ext cx="2581101" cy="914400"/>
              <a:chOff x="8589210" y="4815777"/>
              <a:chExt cx="2581101" cy="914400"/>
            </a:xfrm>
          </p:grpSpPr>
          <p:pic>
            <p:nvPicPr>
              <p:cNvPr id="58" name="Picture 57">
                <a:extLst>
                  <a:ext uri="{FF2B5EF4-FFF2-40B4-BE49-F238E27FC236}">
                    <a16:creationId xmlns:a16="http://schemas.microsoft.com/office/drawing/2014/main" id="{8466E880-F6E2-054D-9B00-F6AEE81BF778}"/>
                  </a:ext>
                </a:extLst>
              </p:cNvPr>
              <p:cNvPicPr>
                <a:picLocks noChangeAspect="1"/>
              </p:cNvPicPr>
              <p:nvPr/>
            </p:nvPicPr>
            <p:blipFill>
              <a:blip r:embed="rId8"/>
              <a:stretch>
                <a:fillRect/>
              </a:stretch>
            </p:blipFill>
            <p:spPr>
              <a:xfrm>
                <a:off x="8589210" y="4815777"/>
                <a:ext cx="904507" cy="914400"/>
              </a:xfrm>
              <a:prstGeom prst="rect">
                <a:avLst/>
              </a:prstGeom>
            </p:spPr>
          </p:pic>
          <p:sp>
            <p:nvSpPr>
              <p:cNvPr id="59" name="TextBox 58">
                <a:extLst>
                  <a:ext uri="{FF2B5EF4-FFF2-40B4-BE49-F238E27FC236}">
                    <a16:creationId xmlns:a16="http://schemas.microsoft.com/office/drawing/2014/main" id="{7F5814F7-F8B8-3D4F-8DA2-1067344AC0B9}"/>
                  </a:ext>
                </a:extLst>
              </p:cNvPr>
              <p:cNvSpPr txBox="1"/>
              <p:nvPr/>
            </p:nvSpPr>
            <p:spPr>
              <a:xfrm>
                <a:off x="9434485" y="4986745"/>
                <a:ext cx="1735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Language</a:t>
                </a:r>
              </a:p>
            </p:txBody>
          </p:sp>
        </p:grpSp>
      </p:grpSp>
      <p:grpSp>
        <p:nvGrpSpPr>
          <p:cNvPr id="60" name="Group 59">
            <a:extLst>
              <a:ext uri="{FF2B5EF4-FFF2-40B4-BE49-F238E27FC236}">
                <a16:creationId xmlns:a16="http://schemas.microsoft.com/office/drawing/2014/main" id="{30C67044-88BF-DB42-85FB-BDD1E0A6CE10}"/>
              </a:ext>
            </a:extLst>
          </p:cNvPr>
          <p:cNvGrpSpPr/>
          <p:nvPr/>
        </p:nvGrpSpPr>
        <p:grpSpPr>
          <a:xfrm>
            <a:off x="11473016" y="5760625"/>
            <a:ext cx="2855771" cy="914400"/>
            <a:chOff x="11444847" y="5919736"/>
            <a:chExt cx="2855772" cy="914400"/>
          </a:xfrm>
        </p:grpSpPr>
        <p:sp>
          <p:nvSpPr>
            <p:cNvPr id="61" name="Rectangle 60">
              <a:extLst>
                <a:ext uri="{FF2B5EF4-FFF2-40B4-BE49-F238E27FC236}">
                  <a16:creationId xmlns:a16="http://schemas.microsoft.com/office/drawing/2014/main" id="{50DC5CFF-AA75-3645-B083-92D953A29AE0}"/>
                </a:ext>
              </a:extLst>
            </p:cNvPr>
            <p:cNvSpPr/>
            <p:nvPr/>
          </p:nvSpPr>
          <p:spPr bwMode="auto">
            <a:xfrm>
              <a:off x="11444847" y="5919736"/>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E5B4DF8E-52D7-C04D-B94A-E8C877F443AD}"/>
                </a:ext>
              </a:extLst>
            </p:cNvPr>
            <p:cNvGrpSpPr/>
            <p:nvPr/>
          </p:nvGrpSpPr>
          <p:grpSpPr>
            <a:xfrm>
              <a:off x="11620400" y="5952204"/>
              <a:ext cx="2680219" cy="849463"/>
              <a:chOff x="11620400" y="5952204"/>
              <a:chExt cx="2680219" cy="849463"/>
            </a:xfrm>
          </p:grpSpPr>
          <p:pic>
            <p:nvPicPr>
              <p:cNvPr id="63" name="Picture 62">
                <a:extLst>
                  <a:ext uri="{FF2B5EF4-FFF2-40B4-BE49-F238E27FC236}">
                    <a16:creationId xmlns:a16="http://schemas.microsoft.com/office/drawing/2014/main" id="{3F65256B-AEFB-AB4D-A18F-76C2033EBF91}"/>
                  </a:ext>
                </a:extLst>
              </p:cNvPr>
              <p:cNvPicPr>
                <a:picLocks noChangeAspect="1"/>
              </p:cNvPicPr>
              <p:nvPr/>
            </p:nvPicPr>
            <p:blipFill>
              <a:blip r:embed="rId9"/>
              <a:stretch>
                <a:fillRect/>
              </a:stretch>
            </p:blipFill>
            <p:spPr>
              <a:xfrm>
                <a:off x="11620400" y="6034476"/>
                <a:ext cx="681511" cy="684918"/>
              </a:xfrm>
              <a:prstGeom prst="rect">
                <a:avLst/>
              </a:prstGeom>
            </p:spPr>
          </p:pic>
          <p:sp>
            <p:nvSpPr>
              <p:cNvPr id="64" name="TextBox 63">
                <a:extLst>
                  <a:ext uri="{FF2B5EF4-FFF2-40B4-BE49-F238E27FC236}">
                    <a16:creationId xmlns:a16="http://schemas.microsoft.com/office/drawing/2014/main" id="{FE65E376-552A-CE41-B076-91F20B13F79C}"/>
                  </a:ext>
                </a:extLst>
              </p:cNvPr>
              <p:cNvSpPr txBox="1"/>
              <p:nvPr/>
            </p:nvSpPr>
            <p:spPr>
              <a:xfrm>
                <a:off x="12342754" y="5952204"/>
                <a:ext cx="1957865" cy="849463"/>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Document Classification</a:t>
                </a:r>
              </a:p>
            </p:txBody>
          </p:sp>
        </p:grpSp>
      </p:grpSp>
      <p:grpSp>
        <p:nvGrpSpPr>
          <p:cNvPr id="65" name="Group 64">
            <a:extLst>
              <a:ext uri="{FF2B5EF4-FFF2-40B4-BE49-F238E27FC236}">
                <a16:creationId xmlns:a16="http://schemas.microsoft.com/office/drawing/2014/main" id="{289E3140-F1B1-D848-B2E9-0B97F9ED5614}"/>
              </a:ext>
            </a:extLst>
          </p:cNvPr>
          <p:cNvGrpSpPr/>
          <p:nvPr/>
        </p:nvGrpSpPr>
        <p:grpSpPr>
          <a:xfrm>
            <a:off x="8514363" y="4570215"/>
            <a:ext cx="2790082" cy="914400"/>
            <a:chOff x="11444843" y="2596876"/>
            <a:chExt cx="2790082" cy="914400"/>
          </a:xfrm>
        </p:grpSpPr>
        <p:sp>
          <p:nvSpPr>
            <p:cNvPr id="66" name="Rectangle 65">
              <a:extLst>
                <a:ext uri="{FF2B5EF4-FFF2-40B4-BE49-F238E27FC236}">
                  <a16:creationId xmlns:a16="http://schemas.microsoft.com/office/drawing/2014/main" id="{9806EE71-8DB6-E64E-BF34-FA6685970FAA}"/>
                </a:ext>
              </a:extLst>
            </p:cNvPr>
            <p:cNvSpPr/>
            <p:nvPr/>
          </p:nvSpPr>
          <p:spPr bwMode="auto">
            <a:xfrm>
              <a:off x="11444843" y="259687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3BD9B792-A90C-F44E-A896-7BBF726DD1AA}"/>
                </a:ext>
              </a:extLst>
            </p:cNvPr>
            <p:cNvGrpSpPr/>
            <p:nvPr/>
          </p:nvGrpSpPr>
          <p:grpSpPr>
            <a:xfrm>
              <a:off x="11510743" y="2596876"/>
              <a:ext cx="2724182" cy="914400"/>
              <a:chOff x="11510743" y="2572153"/>
              <a:chExt cx="2724182" cy="914400"/>
            </a:xfrm>
          </p:grpSpPr>
          <p:pic>
            <p:nvPicPr>
              <p:cNvPr id="68" name="Picture 67">
                <a:extLst>
                  <a:ext uri="{FF2B5EF4-FFF2-40B4-BE49-F238E27FC236}">
                    <a16:creationId xmlns:a16="http://schemas.microsoft.com/office/drawing/2014/main" id="{1B8FED53-2AB5-2D43-BFB8-F8A57D40851D}"/>
                  </a:ext>
                </a:extLst>
              </p:cNvPr>
              <p:cNvPicPr>
                <a:picLocks noChangeAspect="1"/>
              </p:cNvPicPr>
              <p:nvPr/>
            </p:nvPicPr>
            <p:blipFill>
              <a:blip r:embed="rId10"/>
              <a:stretch>
                <a:fillRect/>
              </a:stretch>
            </p:blipFill>
            <p:spPr>
              <a:xfrm>
                <a:off x="11510743" y="2572153"/>
                <a:ext cx="909851" cy="914400"/>
              </a:xfrm>
              <a:prstGeom prst="rect">
                <a:avLst/>
              </a:prstGeom>
            </p:spPr>
          </p:pic>
          <p:sp>
            <p:nvSpPr>
              <p:cNvPr id="69" name="TextBox 68">
                <a:extLst>
                  <a:ext uri="{FF2B5EF4-FFF2-40B4-BE49-F238E27FC236}">
                    <a16:creationId xmlns:a16="http://schemas.microsoft.com/office/drawing/2014/main" id="{7388676B-89D7-6F42-AF8E-60943FACC358}"/>
                  </a:ext>
                </a:extLst>
              </p:cNvPr>
              <p:cNvSpPr txBox="1"/>
              <p:nvPr/>
            </p:nvSpPr>
            <p:spPr>
              <a:xfrm>
                <a:off x="12347341" y="2743121"/>
                <a:ext cx="1887584"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Sentiment</a:t>
                </a:r>
              </a:p>
            </p:txBody>
          </p:sp>
        </p:grpSp>
      </p:grpSp>
      <p:grpSp>
        <p:nvGrpSpPr>
          <p:cNvPr id="70" name="Group 69">
            <a:extLst>
              <a:ext uri="{FF2B5EF4-FFF2-40B4-BE49-F238E27FC236}">
                <a16:creationId xmlns:a16="http://schemas.microsoft.com/office/drawing/2014/main" id="{2D452B4A-0C10-0542-A4A0-FB504A2C1269}"/>
              </a:ext>
            </a:extLst>
          </p:cNvPr>
          <p:cNvGrpSpPr/>
          <p:nvPr/>
        </p:nvGrpSpPr>
        <p:grpSpPr>
          <a:xfrm>
            <a:off x="11473016" y="4584675"/>
            <a:ext cx="2767296" cy="914400"/>
            <a:chOff x="11444844" y="3713597"/>
            <a:chExt cx="2767296" cy="914400"/>
          </a:xfrm>
        </p:grpSpPr>
        <p:sp>
          <p:nvSpPr>
            <p:cNvPr id="71" name="Rectangle 70">
              <a:extLst>
                <a:ext uri="{FF2B5EF4-FFF2-40B4-BE49-F238E27FC236}">
                  <a16:creationId xmlns:a16="http://schemas.microsoft.com/office/drawing/2014/main" id="{767ADC73-D8BE-9042-B09E-51A30BBCF388}"/>
                </a:ext>
              </a:extLst>
            </p:cNvPr>
            <p:cNvSpPr/>
            <p:nvPr/>
          </p:nvSpPr>
          <p:spPr bwMode="auto">
            <a:xfrm>
              <a:off x="11444844" y="3713597"/>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685FE961-96EB-FE41-95B2-36F2A551076B}"/>
                </a:ext>
              </a:extLst>
            </p:cNvPr>
            <p:cNvGrpSpPr/>
            <p:nvPr/>
          </p:nvGrpSpPr>
          <p:grpSpPr>
            <a:xfrm>
              <a:off x="11510743" y="3713597"/>
              <a:ext cx="2701397" cy="914400"/>
              <a:chOff x="11510743" y="3689733"/>
              <a:chExt cx="2701397" cy="914400"/>
            </a:xfrm>
          </p:grpSpPr>
          <p:pic>
            <p:nvPicPr>
              <p:cNvPr id="73" name="Picture 72">
                <a:extLst>
                  <a:ext uri="{FF2B5EF4-FFF2-40B4-BE49-F238E27FC236}">
                    <a16:creationId xmlns:a16="http://schemas.microsoft.com/office/drawing/2014/main" id="{559A3260-DC35-124B-92CD-9B61070F57E1}"/>
                  </a:ext>
                </a:extLst>
              </p:cNvPr>
              <p:cNvPicPr>
                <a:picLocks noChangeAspect="1"/>
              </p:cNvPicPr>
              <p:nvPr/>
            </p:nvPicPr>
            <p:blipFill>
              <a:blip r:embed="rId11"/>
              <a:stretch>
                <a:fillRect/>
              </a:stretch>
            </p:blipFill>
            <p:spPr>
              <a:xfrm>
                <a:off x="11510743" y="3689733"/>
                <a:ext cx="903362" cy="914400"/>
              </a:xfrm>
              <a:prstGeom prst="rect">
                <a:avLst/>
              </a:prstGeom>
            </p:spPr>
          </p:pic>
          <p:sp>
            <p:nvSpPr>
              <p:cNvPr id="74" name="TextBox 73">
                <a:extLst>
                  <a:ext uri="{FF2B5EF4-FFF2-40B4-BE49-F238E27FC236}">
                    <a16:creationId xmlns:a16="http://schemas.microsoft.com/office/drawing/2014/main" id="{7B51D61B-D438-D44B-85F3-BE7E8516F81D}"/>
                  </a:ext>
                </a:extLst>
              </p:cNvPr>
              <p:cNvSpPr txBox="1"/>
              <p:nvPr/>
            </p:nvSpPr>
            <p:spPr>
              <a:xfrm>
                <a:off x="12347341" y="3860701"/>
                <a:ext cx="1864799"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Syntax</a:t>
                </a:r>
              </a:p>
            </p:txBody>
          </p:sp>
        </p:grpSp>
      </p:grpSp>
      <p:grpSp>
        <p:nvGrpSpPr>
          <p:cNvPr id="75" name="Group 74">
            <a:extLst>
              <a:ext uri="{FF2B5EF4-FFF2-40B4-BE49-F238E27FC236}">
                <a16:creationId xmlns:a16="http://schemas.microsoft.com/office/drawing/2014/main" id="{026D3BD8-0CF1-A04C-A8AC-89E25956B567}"/>
              </a:ext>
            </a:extLst>
          </p:cNvPr>
          <p:cNvGrpSpPr/>
          <p:nvPr/>
        </p:nvGrpSpPr>
        <p:grpSpPr>
          <a:xfrm>
            <a:off x="8514363" y="5746507"/>
            <a:ext cx="2767294" cy="914400"/>
            <a:chOff x="11444844" y="4828599"/>
            <a:chExt cx="2767295" cy="914400"/>
          </a:xfrm>
        </p:grpSpPr>
        <p:sp>
          <p:nvSpPr>
            <p:cNvPr id="76" name="Rectangle 75">
              <a:extLst>
                <a:ext uri="{FF2B5EF4-FFF2-40B4-BE49-F238E27FC236}">
                  <a16:creationId xmlns:a16="http://schemas.microsoft.com/office/drawing/2014/main" id="{3BD2FC6F-0D44-D34B-9B58-E5250541E056}"/>
                </a:ext>
              </a:extLst>
            </p:cNvPr>
            <p:cNvSpPr/>
            <p:nvPr/>
          </p:nvSpPr>
          <p:spPr bwMode="auto">
            <a:xfrm>
              <a:off x="11444844" y="4828599"/>
              <a:ext cx="2744174"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B0FF838B-6150-8E4D-8441-970104F61A07}"/>
                </a:ext>
              </a:extLst>
            </p:cNvPr>
            <p:cNvGrpSpPr/>
            <p:nvPr/>
          </p:nvGrpSpPr>
          <p:grpSpPr>
            <a:xfrm>
              <a:off x="11510743" y="4828599"/>
              <a:ext cx="2701396" cy="914400"/>
              <a:chOff x="11510743" y="4805594"/>
              <a:chExt cx="2701396" cy="914400"/>
            </a:xfrm>
          </p:grpSpPr>
          <p:pic>
            <p:nvPicPr>
              <p:cNvPr id="78" name="Picture 77">
                <a:extLst>
                  <a:ext uri="{FF2B5EF4-FFF2-40B4-BE49-F238E27FC236}">
                    <a16:creationId xmlns:a16="http://schemas.microsoft.com/office/drawing/2014/main" id="{58E53181-DF8B-064C-B8A0-07CEF5320463}"/>
                  </a:ext>
                </a:extLst>
              </p:cNvPr>
              <p:cNvPicPr>
                <a:picLocks noChangeAspect="1"/>
              </p:cNvPicPr>
              <p:nvPr/>
            </p:nvPicPr>
            <p:blipFill>
              <a:blip r:embed="rId12"/>
              <a:stretch>
                <a:fillRect/>
              </a:stretch>
            </p:blipFill>
            <p:spPr>
              <a:xfrm>
                <a:off x="11510743" y="4805594"/>
                <a:ext cx="898868" cy="914400"/>
              </a:xfrm>
              <a:prstGeom prst="rect">
                <a:avLst/>
              </a:prstGeom>
            </p:spPr>
          </p:pic>
          <p:sp>
            <p:nvSpPr>
              <p:cNvPr id="79" name="TextBox 78">
                <a:extLst>
                  <a:ext uri="{FF2B5EF4-FFF2-40B4-BE49-F238E27FC236}">
                    <a16:creationId xmlns:a16="http://schemas.microsoft.com/office/drawing/2014/main" id="{73CB98F6-7754-BE4F-A741-04D7F4FD8E7F}"/>
                  </a:ext>
                </a:extLst>
              </p:cNvPr>
              <p:cNvSpPr txBox="1"/>
              <p:nvPr/>
            </p:nvSpPr>
            <p:spPr>
              <a:xfrm>
                <a:off x="12347342" y="5022572"/>
                <a:ext cx="186479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Topics</a:t>
                </a:r>
              </a:p>
            </p:txBody>
          </p:sp>
        </p:grpSp>
      </p:grpSp>
      <p:cxnSp>
        <p:nvCxnSpPr>
          <p:cNvPr id="80" name="Straight Arrow Connector 79">
            <a:extLst>
              <a:ext uri="{FF2B5EF4-FFF2-40B4-BE49-F238E27FC236}">
                <a16:creationId xmlns:a16="http://schemas.microsoft.com/office/drawing/2014/main" id="{C21CF87E-7BB9-4346-840F-2A3818C9C8E7}"/>
              </a:ext>
            </a:extLst>
          </p:cNvPr>
          <p:cNvCxnSpPr>
            <a:cxnSpLocks/>
          </p:cNvCxnSpPr>
          <p:nvPr/>
        </p:nvCxnSpPr>
        <p:spPr>
          <a:xfrm>
            <a:off x="7060186"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34BB4593-2336-5E46-827B-8AB6124B1EA0}"/>
              </a:ext>
            </a:extLst>
          </p:cNvPr>
          <p:cNvSpPr/>
          <p:nvPr/>
        </p:nvSpPr>
        <p:spPr>
          <a:xfrm>
            <a:off x="9179425" y="2846878"/>
            <a:ext cx="2051208" cy="27823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234086" rIns="0" bIns="234086" rtlCol="0" anchor="ctr"/>
          <a:lstStyle/>
          <a:p>
            <a:pPr algn="ctr"/>
            <a:r>
              <a:rPr lang="en-US" sz="1440" dirty="0">
                <a:solidFill>
                  <a:schemeClr val="accent1"/>
                </a:solidFill>
              </a:rPr>
              <a:t>+ Custom Entities</a:t>
            </a:r>
          </a:p>
        </p:txBody>
      </p:sp>
      <p:grpSp>
        <p:nvGrpSpPr>
          <p:cNvPr id="7" name="Group 6">
            <a:extLst>
              <a:ext uri="{FF2B5EF4-FFF2-40B4-BE49-F238E27FC236}">
                <a16:creationId xmlns:a16="http://schemas.microsoft.com/office/drawing/2014/main" id="{A6F63EE6-DCFF-7947-AFA2-D94D9C38C0E9}"/>
              </a:ext>
            </a:extLst>
          </p:cNvPr>
          <p:cNvGrpSpPr/>
          <p:nvPr/>
        </p:nvGrpSpPr>
        <p:grpSpPr>
          <a:xfrm>
            <a:off x="11497112" y="3397018"/>
            <a:ext cx="2864381" cy="926107"/>
            <a:chOff x="5321477" y="2121592"/>
            <a:chExt cx="1790239" cy="578817"/>
          </a:xfrm>
        </p:grpSpPr>
        <p:grpSp>
          <p:nvGrpSpPr>
            <p:cNvPr id="82" name="Group 81">
              <a:extLst>
                <a:ext uri="{FF2B5EF4-FFF2-40B4-BE49-F238E27FC236}">
                  <a16:creationId xmlns:a16="http://schemas.microsoft.com/office/drawing/2014/main" id="{0601C821-E7E3-FE44-98C4-FBEC5023FE71}"/>
                </a:ext>
              </a:extLst>
            </p:cNvPr>
            <p:cNvGrpSpPr/>
            <p:nvPr/>
          </p:nvGrpSpPr>
          <p:grpSpPr>
            <a:xfrm>
              <a:off x="5321477" y="2121592"/>
              <a:ext cx="1790239" cy="578817"/>
              <a:chOff x="8502949" y="5919736"/>
              <a:chExt cx="2864381" cy="926109"/>
            </a:xfrm>
          </p:grpSpPr>
          <p:sp>
            <p:nvSpPr>
              <p:cNvPr id="83" name="Rectangle 82">
                <a:extLst>
                  <a:ext uri="{FF2B5EF4-FFF2-40B4-BE49-F238E27FC236}">
                    <a16:creationId xmlns:a16="http://schemas.microsoft.com/office/drawing/2014/main" id="{F9223A05-14E2-8D49-885D-DD60BDDF5E15}"/>
                  </a:ext>
                </a:extLst>
              </p:cNvPr>
              <p:cNvSpPr/>
              <p:nvPr/>
            </p:nvSpPr>
            <p:spPr bwMode="auto">
              <a:xfrm>
                <a:off x="8502949" y="591973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3AC3F4C8-C2ED-1D47-B19C-B2FFB8406BD1}"/>
                  </a:ext>
                </a:extLst>
              </p:cNvPr>
              <p:cNvSpPr txBox="1"/>
              <p:nvPr/>
            </p:nvSpPr>
            <p:spPr>
              <a:xfrm>
                <a:off x="9481516" y="5963165"/>
                <a:ext cx="1885814" cy="882680"/>
              </a:xfrm>
              <a:prstGeom prst="rect">
                <a:avLst/>
              </a:prstGeom>
              <a:noFill/>
            </p:spPr>
            <p:txBody>
              <a:bodyPr wrap="square" lIns="182880" tIns="146304" rIns="182880" bIns="146304" rtlCol="0">
                <a:spAutoFit/>
              </a:bodyPr>
              <a:lstStyle/>
              <a:p>
                <a:pPr>
                  <a:lnSpc>
                    <a:spcPct val="90000"/>
                  </a:lnSpc>
                </a:pPr>
                <a:r>
                  <a:rPr lang="en-US" sz="2000" dirty="0">
                    <a:solidFill>
                      <a:srgbClr val="F9F9F9"/>
                    </a:solidFill>
                  </a:rPr>
                  <a:t>PII </a:t>
                </a:r>
              </a:p>
              <a:p>
                <a:pPr>
                  <a:lnSpc>
                    <a:spcPct val="90000"/>
                  </a:lnSpc>
                  <a:spcAft>
                    <a:spcPts val="1800"/>
                  </a:spcAft>
                </a:pPr>
                <a:r>
                  <a:rPr lang="en-US" sz="1120" dirty="0">
                    <a:solidFill>
                      <a:srgbClr val="F9F9F9"/>
                    </a:solidFill>
                  </a:rPr>
                  <a:t>(Personally Identifiable Information)</a:t>
                </a:r>
                <a:endParaRPr lang="en-US" sz="2000" dirty="0">
                  <a:solidFill>
                    <a:srgbClr val="F9F9F9"/>
                  </a:solidFill>
                </a:endParaRPr>
              </a:p>
            </p:txBody>
          </p:sp>
        </p:grpSp>
        <p:pic>
          <p:nvPicPr>
            <p:cNvPr id="6" name="Picture 5">
              <a:extLst>
                <a:ext uri="{FF2B5EF4-FFF2-40B4-BE49-F238E27FC236}">
                  <a16:creationId xmlns:a16="http://schemas.microsoft.com/office/drawing/2014/main" id="{29A42AD5-4404-5A4F-8029-F11F36316E86}"/>
                </a:ext>
              </a:extLst>
            </p:cNvPr>
            <p:cNvPicPr>
              <a:picLocks noChangeAspect="1"/>
            </p:cNvPicPr>
            <p:nvPr/>
          </p:nvPicPr>
          <p:blipFill>
            <a:blip r:embed="rId13"/>
            <a:stretch>
              <a:fillRect/>
            </a:stretch>
          </p:blipFill>
          <p:spPr>
            <a:xfrm>
              <a:off x="5367069" y="2131298"/>
              <a:ext cx="561793" cy="561793"/>
            </a:xfrm>
            <a:prstGeom prst="rect">
              <a:avLst/>
            </a:prstGeom>
          </p:spPr>
        </p:pic>
      </p:grpSp>
    </p:spTree>
    <p:extLst>
      <p:ext uri="{BB962C8B-B14F-4D97-AF65-F5344CB8AC3E}">
        <p14:creationId xmlns:p14="http://schemas.microsoft.com/office/powerpoint/2010/main" val="244173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C59C-3B09-4D4B-8FF9-BC2C970D7D5D}"/>
              </a:ext>
            </a:extLst>
          </p:cNvPr>
          <p:cNvSpPr>
            <a:spLocks noGrp="1"/>
          </p:cNvSpPr>
          <p:nvPr>
            <p:ph type="title"/>
          </p:nvPr>
        </p:nvSpPr>
        <p:spPr/>
        <p:txBody>
          <a:bodyPr/>
          <a:lstStyle/>
          <a:p>
            <a:r>
              <a:rPr lang="en-BE" dirty="0"/>
              <a:t>What AWS offers</a:t>
            </a:r>
          </a:p>
        </p:txBody>
      </p:sp>
      <p:sp>
        <p:nvSpPr>
          <p:cNvPr id="3" name="Text Placeholder 2">
            <a:extLst>
              <a:ext uri="{FF2B5EF4-FFF2-40B4-BE49-F238E27FC236}">
                <a16:creationId xmlns:a16="http://schemas.microsoft.com/office/drawing/2014/main" id="{A3C53FFC-DC9F-5D41-ABF6-C155A64AE539}"/>
              </a:ext>
            </a:extLst>
          </p:cNvPr>
          <p:cNvSpPr>
            <a:spLocks noGrp="1"/>
          </p:cNvSpPr>
          <p:nvPr>
            <p:ph type="body" sz="quarter" idx="10"/>
          </p:nvPr>
        </p:nvSpPr>
        <p:spPr>
          <a:xfrm>
            <a:off x="548640" y="1645920"/>
            <a:ext cx="13510260" cy="4838007"/>
          </a:xfrm>
        </p:spPr>
        <p:txBody>
          <a:bodyPr/>
          <a:lstStyle/>
          <a:p>
            <a:pPr marL="548640" indent="-548640">
              <a:spcBef>
                <a:spcPts val="960"/>
              </a:spcBef>
              <a:spcAft>
                <a:spcPts val="960"/>
              </a:spcAft>
              <a:buFont typeface="Wingdings" panose="05000000000000000000" pitchFamily="2" charset="2"/>
              <a:buChar char="ü"/>
            </a:pPr>
            <a:r>
              <a:rPr lang="en-US" sz="3200" dirty="0">
                <a:latin typeface="Amazon Ember" panose="02000000000000000000" pitchFamily="2" charset="0"/>
                <a:ea typeface="Amazon Ember" panose="02000000000000000000" pitchFamily="2" charset="0"/>
              </a:rPr>
              <a:t>Experience: Building and managing cloud since 2006</a:t>
            </a:r>
          </a:p>
          <a:p>
            <a:pPr marL="548640" indent="-548640">
              <a:spcBef>
                <a:spcPts val="960"/>
              </a:spcBef>
              <a:spcAft>
                <a:spcPts val="960"/>
              </a:spcAft>
              <a:buFont typeface="Wingdings" panose="05000000000000000000" pitchFamily="2" charset="2"/>
              <a:buChar char="ü"/>
            </a:pPr>
            <a:r>
              <a:rPr lang="en-US" sz="3200" dirty="0">
                <a:latin typeface="Amazon Ember" panose="02000000000000000000" pitchFamily="2" charset="0"/>
                <a:ea typeface="Amazon Ember" panose="02000000000000000000" pitchFamily="2" charset="0"/>
              </a:rPr>
              <a:t>Service breadth and depth: 175+ services </a:t>
            </a:r>
          </a:p>
          <a:p>
            <a:pPr marL="548640" indent="-548640">
              <a:spcBef>
                <a:spcPts val="960"/>
              </a:spcBef>
              <a:spcAft>
                <a:spcPts val="960"/>
              </a:spcAft>
              <a:buFont typeface="Wingdings" panose="05000000000000000000" pitchFamily="2" charset="2"/>
              <a:buChar char="ü"/>
            </a:pPr>
            <a:r>
              <a:rPr lang="en-US" sz="3200" dirty="0">
                <a:latin typeface="Amazon Ember" panose="02000000000000000000" pitchFamily="2" charset="0"/>
                <a:ea typeface="Amazon Ember" panose="02000000000000000000" pitchFamily="2" charset="0"/>
              </a:rPr>
              <a:t>Pace of innovation</a:t>
            </a:r>
          </a:p>
          <a:p>
            <a:pPr marL="548640" indent="-548640">
              <a:spcBef>
                <a:spcPts val="960"/>
              </a:spcBef>
              <a:spcAft>
                <a:spcPts val="960"/>
              </a:spcAft>
              <a:buFont typeface="Wingdings" panose="05000000000000000000" pitchFamily="2" charset="2"/>
              <a:buChar char="ü"/>
            </a:pPr>
            <a:r>
              <a:rPr lang="en-US" sz="3200" dirty="0">
                <a:latin typeface="Amazon Ember" panose="02000000000000000000" pitchFamily="2" charset="0"/>
                <a:ea typeface="Amazon Ember" panose="02000000000000000000" pitchFamily="2" charset="0"/>
              </a:rPr>
              <a:t>Global footprint: 24 regions, 77 Availability Zones, and 216 edge locations</a:t>
            </a:r>
          </a:p>
          <a:p>
            <a:pPr marL="548640" indent="-548640">
              <a:spcBef>
                <a:spcPts val="960"/>
              </a:spcBef>
              <a:spcAft>
                <a:spcPts val="960"/>
              </a:spcAft>
              <a:buFont typeface="Wingdings" panose="05000000000000000000" pitchFamily="2" charset="2"/>
              <a:buChar char="ü"/>
            </a:pPr>
            <a:r>
              <a:rPr lang="en-US" sz="3200" dirty="0">
                <a:latin typeface="Amazon Ember" panose="02000000000000000000" pitchFamily="2" charset="0"/>
                <a:ea typeface="Amazon Ember" panose="02000000000000000000" pitchFamily="2" charset="0"/>
              </a:rPr>
              <a:t>Community: tens of thousands of consulting and technology partners from across the globe</a:t>
            </a:r>
          </a:p>
          <a:p>
            <a:endParaRPr lang="en-BE" sz="3200" dirty="0"/>
          </a:p>
        </p:txBody>
      </p:sp>
    </p:spTree>
    <p:extLst>
      <p:ext uri="{BB962C8B-B14F-4D97-AF65-F5344CB8AC3E}">
        <p14:creationId xmlns:p14="http://schemas.microsoft.com/office/powerpoint/2010/main" val="283915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2407" y="460845"/>
            <a:ext cx="13517880" cy="751840"/>
          </a:xfrm>
        </p:spPr>
        <p:txBody>
          <a:bodyPr/>
          <a:lstStyle/>
          <a:p>
            <a:r>
              <a:rPr lang="en-US" dirty="0"/>
              <a:t>Topic Modeling</a:t>
            </a:r>
          </a:p>
        </p:txBody>
      </p:sp>
      <p:graphicFrame>
        <p:nvGraphicFramePr>
          <p:cNvPr id="8" name="Table 7"/>
          <p:cNvGraphicFramePr>
            <a:graphicFrameLocks noGrp="1"/>
          </p:cNvGraphicFramePr>
          <p:nvPr>
            <p:extLst>
              <p:ext uri="{D42A27DB-BD31-4B8C-83A1-F6EECF244321}">
                <p14:modId xmlns:p14="http://schemas.microsoft.com/office/powerpoint/2010/main" val="3608599667"/>
              </p:ext>
            </p:extLst>
          </p:nvPr>
        </p:nvGraphicFramePr>
        <p:xfrm>
          <a:off x="7702490" y="3275432"/>
          <a:ext cx="6237796" cy="2194560"/>
        </p:xfrm>
        <a:graphic>
          <a:graphicData uri="http://schemas.openxmlformats.org/drawingml/2006/table">
            <a:tbl>
              <a:tblPr firstRow="1" bandRow="1">
                <a:tableStyleId>{3B4B98B0-60AC-42C2-AFA5-B58CD77FA1E5}</a:tableStyleId>
              </a:tblPr>
              <a:tblGrid>
                <a:gridCol w="2047787">
                  <a:extLst>
                    <a:ext uri="{9D8B030D-6E8A-4147-A177-3AD203B41FA5}">
                      <a16:colId xmlns:a16="http://schemas.microsoft.com/office/drawing/2014/main" val="20000"/>
                    </a:ext>
                  </a:extLst>
                </a:gridCol>
                <a:gridCol w="2047787">
                  <a:extLst>
                    <a:ext uri="{9D8B030D-6E8A-4147-A177-3AD203B41FA5}">
                      <a16:colId xmlns:a16="http://schemas.microsoft.com/office/drawing/2014/main" val="20001"/>
                    </a:ext>
                  </a:extLst>
                </a:gridCol>
                <a:gridCol w="2142222">
                  <a:extLst>
                    <a:ext uri="{9D8B030D-6E8A-4147-A177-3AD203B41FA5}">
                      <a16:colId xmlns:a16="http://schemas.microsoft.com/office/drawing/2014/main" val="20002"/>
                    </a:ext>
                  </a:extLst>
                </a:gridCol>
              </a:tblGrid>
              <a:tr h="438912">
                <a:tc>
                  <a:txBody>
                    <a:bodyPr/>
                    <a:lstStyle/>
                    <a:p>
                      <a:r>
                        <a:rPr lang="en-US" sz="1900" dirty="0"/>
                        <a:t>Document</a:t>
                      </a:r>
                    </a:p>
                  </a:txBody>
                  <a:tcPr marL="146304" marR="146304" marT="73152" marB="73152"/>
                </a:tc>
                <a:tc>
                  <a:txBody>
                    <a:bodyPr/>
                    <a:lstStyle/>
                    <a:p>
                      <a:r>
                        <a:rPr lang="en-US" sz="1900" dirty="0"/>
                        <a:t>Topic</a:t>
                      </a:r>
                    </a:p>
                  </a:txBody>
                  <a:tcPr marL="146304" marR="146304" marT="73152" marB="73152"/>
                </a:tc>
                <a:tc>
                  <a:txBody>
                    <a:bodyPr/>
                    <a:lstStyle/>
                    <a:p>
                      <a:r>
                        <a:rPr lang="en-US" sz="1900" dirty="0"/>
                        <a:t>Proportion</a:t>
                      </a:r>
                    </a:p>
                  </a:txBody>
                  <a:tcPr marL="146304" marR="146304" marT="73152" marB="73152"/>
                </a:tc>
                <a:extLst>
                  <a:ext uri="{0D108BD9-81ED-4DB2-BD59-A6C34878D82A}">
                    <a16:rowId xmlns:a16="http://schemas.microsoft.com/office/drawing/2014/main" val="10000"/>
                  </a:ext>
                </a:extLst>
              </a:tr>
              <a:tr h="438912">
                <a:tc>
                  <a:txBody>
                    <a:bodyPr/>
                    <a:lstStyle/>
                    <a:p>
                      <a:r>
                        <a:rPr lang="en-US" sz="1900" dirty="0"/>
                        <a:t>Doc1.txt</a:t>
                      </a:r>
                    </a:p>
                  </a:txBody>
                  <a:tcPr marL="146304" marR="146304" marT="73152" marB="73152"/>
                </a:tc>
                <a:tc>
                  <a:txBody>
                    <a:bodyPr/>
                    <a:lstStyle/>
                    <a:p>
                      <a:pPr algn="ctr"/>
                      <a:r>
                        <a:rPr lang="en-US" sz="1900" dirty="0"/>
                        <a:t>1</a:t>
                      </a:r>
                    </a:p>
                  </a:txBody>
                  <a:tcPr marL="146304" marR="146304" marT="73152" marB="73152"/>
                </a:tc>
                <a:tc>
                  <a:txBody>
                    <a:bodyPr/>
                    <a:lstStyle/>
                    <a:p>
                      <a:pPr algn="ctr"/>
                      <a:r>
                        <a:rPr lang="en-US" sz="1900" dirty="0"/>
                        <a:t>0.87</a:t>
                      </a:r>
                    </a:p>
                  </a:txBody>
                  <a:tcPr marL="146304" marR="146304" marT="73152" marB="73152"/>
                </a:tc>
                <a:extLst>
                  <a:ext uri="{0D108BD9-81ED-4DB2-BD59-A6C34878D82A}">
                    <a16:rowId xmlns:a16="http://schemas.microsoft.com/office/drawing/2014/main" val="10001"/>
                  </a:ext>
                </a:extLst>
              </a:tr>
              <a:tr h="438912">
                <a:tc>
                  <a:txBody>
                    <a:bodyPr/>
                    <a:lstStyle/>
                    <a:p>
                      <a:r>
                        <a:rPr lang="en-US" sz="1900" dirty="0"/>
                        <a:t>Doc2.txt</a:t>
                      </a:r>
                    </a:p>
                  </a:txBody>
                  <a:tcPr marL="146304" marR="146304" marT="73152" marB="73152"/>
                </a:tc>
                <a:tc>
                  <a:txBody>
                    <a:bodyPr/>
                    <a:lstStyle/>
                    <a:p>
                      <a:pPr algn="ctr"/>
                      <a:r>
                        <a:rPr lang="en-US" sz="1900" dirty="0"/>
                        <a:t>1</a:t>
                      </a:r>
                    </a:p>
                  </a:txBody>
                  <a:tcPr marL="146304" marR="146304" marT="73152" marB="73152"/>
                </a:tc>
                <a:tc>
                  <a:txBody>
                    <a:bodyPr/>
                    <a:lstStyle/>
                    <a:p>
                      <a:pPr algn="ctr"/>
                      <a:r>
                        <a:rPr lang="en-US" sz="1900" dirty="0"/>
                        <a:t>0.65</a:t>
                      </a:r>
                    </a:p>
                  </a:txBody>
                  <a:tcPr marL="146304" marR="146304" marT="73152" marB="73152"/>
                </a:tc>
                <a:extLst>
                  <a:ext uri="{0D108BD9-81ED-4DB2-BD59-A6C34878D82A}">
                    <a16:rowId xmlns:a16="http://schemas.microsoft.com/office/drawing/2014/main" val="10002"/>
                  </a:ext>
                </a:extLst>
              </a:tr>
              <a:tr h="438912">
                <a:tc>
                  <a:txBody>
                    <a:bodyPr/>
                    <a:lstStyle/>
                    <a:p>
                      <a:r>
                        <a:rPr lang="en-US" sz="1900" dirty="0"/>
                        <a:t>Doc3.txt</a:t>
                      </a:r>
                    </a:p>
                  </a:txBody>
                  <a:tcPr marL="146304" marR="146304" marT="73152" marB="73152"/>
                </a:tc>
                <a:tc>
                  <a:txBody>
                    <a:bodyPr/>
                    <a:lstStyle/>
                    <a:p>
                      <a:pPr algn="ctr"/>
                      <a:r>
                        <a:rPr lang="en-US" sz="1900" dirty="0"/>
                        <a:t>2</a:t>
                      </a:r>
                    </a:p>
                  </a:txBody>
                  <a:tcPr marL="146304" marR="146304" marT="73152" marB="73152"/>
                </a:tc>
                <a:tc>
                  <a:txBody>
                    <a:bodyPr/>
                    <a:lstStyle/>
                    <a:p>
                      <a:pPr algn="ctr"/>
                      <a:r>
                        <a:rPr lang="en-US" sz="1900" dirty="0"/>
                        <a:t>0.78</a:t>
                      </a:r>
                    </a:p>
                  </a:txBody>
                  <a:tcPr marL="146304" marR="146304" marT="73152" marB="73152"/>
                </a:tc>
                <a:extLst>
                  <a:ext uri="{0D108BD9-81ED-4DB2-BD59-A6C34878D82A}">
                    <a16:rowId xmlns:a16="http://schemas.microsoft.com/office/drawing/2014/main" val="10003"/>
                  </a:ext>
                </a:extLst>
              </a:tr>
              <a:tr h="438912">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00" dirty="0"/>
                        <a:t>Doc4.txt</a:t>
                      </a:r>
                    </a:p>
                  </a:txBody>
                  <a:tcPr marL="146304" marR="146304" marT="73152" marB="73152"/>
                </a:tc>
                <a:tc>
                  <a:txBody>
                    <a:bodyPr/>
                    <a:lstStyle/>
                    <a:p>
                      <a:pPr algn="ctr"/>
                      <a:r>
                        <a:rPr lang="en-US" sz="1900" dirty="0"/>
                        <a:t>2</a:t>
                      </a:r>
                    </a:p>
                  </a:txBody>
                  <a:tcPr marL="146304" marR="146304" marT="73152" marB="73152"/>
                </a:tc>
                <a:tc>
                  <a:txBody>
                    <a:bodyPr/>
                    <a:lstStyle/>
                    <a:p>
                      <a:pPr algn="ctr"/>
                      <a:r>
                        <a:rPr lang="en-US" sz="1900" dirty="0"/>
                        <a:t>0.67</a:t>
                      </a:r>
                    </a:p>
                  </a:txBody>
                  <a:tcPr marL="146304" marR="146304" marT="73152" marB="73152"/>
                </a:tc>
                <a:extLst>
                  <a:ext uri="{0D108BD9-81ED-4DB2-BD59-A6C34878D82A}">
                    <a16:rowId xmlns:a16="http://schemas.microsoft.com/office/drawing/2014/main" val="36483520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448752169"/>
              </p:ext>
            </p:extLst>
          </p:nvPr>
        </p:nvGraphicFramePr>
        <p:xfrm>
          <a:off x="570585" y="3275432"/>
          <a:ext cx="6237796" cy="2194560"/>
        </p:xfrm>
        <a:graphic>
          <a:graphicData uri="http://schemas.openxmlformats.org/drawingml/2006/table">
            <a:tbl>
              <a:tblPr firstRow="1" bandRow="1">
                <a:tableStyleId>{3B4B98B0-60AC-42C2-AFA5-B58CD77FA1E5}</a:tableStyleId>
              </a:tblPr>
              <a:tblGrid>
                <a:gridCol w="2047787">
                  <a:extLst>
                    <a:ext uri="{9D8B030D-6E8A-4147-A177-3AD203B41FA5}">
                      <a16:colId xmlns:a16="http://schemas.microsoft.com/office/drawing/2014/main" val="20000"/>
                    </a:ext>
                  </a:extLst>
                </a:gridCol>
                <a:gridCol w="2047787">
                  <a:extLst>
                    <a:ext uri="{9D8B030D-6E8A-4147-A177-3AD203B41FA5}">
                      <a16:colId xmlns:a16="http://schemas.microsoft.com/office/drawing/2014/main" val="20001"/>
                    </a:ext>
                  </a:extLst>
                </a:gridCol>
                <a:gridCol w="2142222">
                  <a:extLst>
                    <a:ext uri="{9D8B030D-6E8A-4147-A177-3AD203B41FA5}">
                      <a16:colId xmlns:a16="http://schemas.microsoft.com/office/drawing/2014/main" val="20002"/>
                    </a:ext>
                  </a:extLst>
                </a:gridCol>
              </a:tblGrid>
              <a:tr h="438912">
                <a:tc>
                  <a:txBody>
                    <a:bodyPr/>
                    <a:lstStyle/>
                    <a:p>
                      <a:r>
                        <a:rPr lang="en-US" sz="1900" dirty="0"/>
                        <a:t>Topic</a:t>
                      </a:r>
                    </a:p>
                  </a:txBody>
                  <a:tcPr marL="146304" marR="146304" marT="73152" marB="73152"/>
                </a:tc>
                <a:tc>
                  <a:txBody>
                    <a:bodyPr/>
                    <a:lstStyle/>
                    <a:p>
                      <a:r>
                        <a:rPr lang="en-US" sz="1900" dirty="0"/>
                        <a:t>Term</a:t>
                      </a:r>
                    </a:p>
                  </a:txBody>
                  <a:tcPr marL="146304" marR="146304" marT="73152" marB="73152"/>
                </a:tc>
                <a:tc>
                  <a:txBody>
                    <a:bodyPr/>
                    <a:lstStyle/>
                    <a:p>
                      <a:r>
                        <a:rPr lang="en-US" sz="1900" dirty="0"/>
                        <a:t>Weight</a:t>
                      </a:r>
                    </a:p>
                  </a:txBody>
                  <a:tcPr marL="146304" marR="146304" marT="73152" marB="73152"/>
                </a:tc>
                <a:extLst>
                  <a:ext uri="{0D108BD9-81ED-4DB2-BD59-A6C34878D82A}">
                    <a16:rowId xmlns:a16="http://schemas.microsoft.com/office/drawing/2014/main" val="10000"/>
                  </a:ext>
                </a:extLst>
              </a:tr>
              <a:tr h="438912">
                <a:tc>
                  <a:txBody>
                    <a:bodyPr/>
                    <a:lstStyle/>
                    <a:p>
                      <a:pPr algn="ctr"/>
                      <a:r>
                        <a:rPr lang="en-US" sz="1900" dirty="0"/>
                        <a:t>1</a:t>
                      </a:r>
                    </a:p>
                  </a:txBody>
                  <a:tcPr marL="146304" marR="146304" marT="73152" marB="73152"/>
                </a:tc>
                <a:tc>
                  <a:txBody>
                    <a:bodyPr/>
                    <a:lstStyle/>
                    <a:p>
                      <a:pPr algn="ctr"/>
                      <a:r>
                        <a:rPr lang="en-US" sz="1900" dirty="0"/>
                        <a:t>Amazon</a:t>
                      </a:r>
                    </a:p>
                  </a:txBody>
                  <a:tcPr marL="146304" marR="146304" marT="73152" marB="73152"/>
                </a:tc>
                <a:tc>
                  <a:txBody>
                    <a:bodyPr/>
                    <a:lstStyle/>
                    <a:p>
                      <a:pPr algn="ctr"/>
                      <a:r>
                        <a:rPr lang="en-US" sz="1900" dirty="0"/>
                        <a:t>0.87</a:t>
                      </a:r>
                    </a:p>
                  </a:txBody>
                  <a:tcPr marL="146304" marR="146304" marT="73152" marB="73152"/>
                </a:tc>
                <a:extLst>
                  <a:ext uri="{0D108BD9-81ED-4DB2-BD59-A6C34878D82A}">
                    <a16:rowId xmlns:a16="http://schemas.microsoft.com/office/drawing/2014/main" val="10001"/>
                  </a:ext>
                </a:extLst>
              </a:tr>
              <a:tr h="438912">
                <a:tc>
                  <a:txBody>
                    <a:bodyPr/>
                    <a:lstStyle/>
                    <a:p>
                      <a:pPr algn="ctr"/>
                      <a:r>
                        <a:rPr lang="en-US" sz="1900" dirty="0"/>
                        <a:t>1</a:t>
                      </a:r>
                    </a:p>
                  </a:txBody>
                  <a:tcPr marL="146304" marR="146304" marT="73152" marB="73152"/>
                </a:tc>
                <a:tc>
                  <a:txBody>
                    <a:bodyPr/>
                    <a:lstStyle/>
                    <a:p>
                      <a:pPr algn="ctr"/>
                      <a:r>
                        <a:rPr lang="en-US" sz="1900" dirty="0"/>
                        <a:t>Seattle</a:t>
                      </a:r>
                    </a:p>
                  </a:txBody>
                  <a:tcPr marL="146304" marR="146304" marT="73152" marB="73152"/>
                </a:tc>
                <a:tc>
                  <a:txBody>
                    <a:bodyPr/>
                    <a:lstStyle/>
                    <a:p>
                      <a:pPr algn="ctr"/>
                      <a:r>
                        <a:rPr lang="en-US" sz="1900" dirty="0"/>
                        <a:t>0.65</a:t>
                      </a:r>
                    </a:p>
                  </a:txBody>
                  <a:tcPr marL="146304" marR="146304" marT="73152" marB="73152"/>
                </a:tc>
                <a:extLst>
                  <a:ext uri="{0D108BD9-81ED-4DB2-BD59-A6C34878D82A}">
                    <a16:rowId xmlns:a16="http://schemas.microsoft.com/office/drawing/2014/main" val="10002"/>
                  </a:ext>
                </a:extLst>
              </a:tr>
              <a:tr h="438912">
                <a:tc>
                  <a:txBody>
                    <a:bodyPr/>
                    <a:lstStyle/>
                    <a:p>
                      <a:pPr algn="ctr"/>
                      <a:r>
                        <a:rPr lang="en-US" sz="1900" dirty="0"/>
                        <a:t>2</a:t>
                      </a:r>
                    </a:p>
                  </a:txBody>
                  <a:tcPr marL="146304" marR="146304" marT="73152" marB="73152"/>
                </a:tc>
                <a:tc>
                  <a:txBody>
                    <a:bodyPr/>
                    <a:lstStyle/>
                    <a:p>
                      <a:pPr algn="ctr"/>
                      <a:r>
                        <a:rPr lang="en-US" sz="1900" dirty="0"/>
                        <a:t>Holidays</a:t>
                      </a:r>
                    </a:p>
                  </a:txBody>
                  <a:tcPr marL="146304" marR="146304" marT="73152" marB="73152"/>
                </a:tc>
                <a:tc>
                  <a:txBody>
                    <a:bodyPr/>
                    <a:lstStyle/>
                    <a:p>
                      <a:pPr algn="ctr"/>
                      <a:r>
                        <a:rPr lang="en-US" sz="1900" dirty="0"/>
                        <a:t>0.78</a:t>
                      </a:r>
                    </a:p>
                  </a:txBody>
                  <a:tcPr marL="146304" marR="146304" marT="73152" marB="73152"/>
                </a:tc>
                <a:extLst>
                  <a:ext uri="{0D108BD9-81ED-4DB2-BD59-A6C34878D82A}">
                    <a16:rowId xmlns:a16="http://schemas.microsoft.com/office/drawing/2014/main" val="10003"/>
                  </a:ext>
                </a:extLst>
              </a:tr>
              <a:tr h="438912">
                <a:tc>
                  <a:txBody>
                    <a:bodyPr/>
                    <a:lstStyle/>
                    <a:p>
                      <a:pPr algn="ctr"/>
                      <a:r>
                        <a:rPr lang="en-US" sz="1900" dirty="0"/>
                        <a:t>2</a:t>
                      </a:r>
                    </a:p>
                  </a:txBody>
                  <a:tcPr marL="146304" marR="146304" marT="73152" marB="73152"/>
                </a:tc>
                <a:tc>
                  <a:txBody>
                    <a:bodyPr/>
                    <a:lstStyle/>
                    <a:p>
                      <a:pPr algn="ctr"/>
                      <a:r>
                        <a:rPr lang="en-US" sz="1900" dirty="0"/>
                        <a:t>Shopping</a:t>
                      </a:r>
                    </a:p>
                  </a:txBody>
                  <a:tcPr marL="146304" marR="146304" marT="73152" marB="73152"/>
                </a:tc>
                <a:tc>
                  <a:txBody>
                    <a:bodyPr/>
                    <a:lstStyle/>
                    <a:p>
                      <a:pPr algn="ctr"/>
                      <a:r>
                        <a:rPr lang="en-US" sz="1900" dirty="0"/>
                        <a:t>0.67</a:t>
                      </a:r>
                    </a:p>
                  </a:txBody>
                  <a:tcPr marL="146304" marR="146304" marT="73152" marB="73152"/>
                </a:tc>
                <a:extLst>
                  <a:ext uri="{0D108BD9-81ED-4DB2-BD59-A6C34878D82A}">
                    <a16:rowId xmlns:a16="http://schemas.microsoft.com/office/drawing/2014/main" val="1706118578"/>
                  </a:ext>
                </a:extLst>
              </a:tr>
            </a:tbl>
          </a:graphicData>
        </a:graphic>
      </p:graphicFrame>
      <p:sp>
        <p:nvSpPr>
          <p:cNvPr id="11" name="TextBox 10"/>
          <p:cNvSpPr txBox="1"/>
          <p:nvPr/>
        </p:nvSpPr>
        <p:spPr>
          <a:xfrm>
            <a:off x="400266" y="2412832"/>
            <a:ext cx="4277133" cy="553998"/>
          </a:xfrm>
          <a:prstGeom prst="rect">
            <a:avLst/>
          </a:prstGeom>
          <a:noFill/>
        </p:spPr>
        <p:txBody>
          <a:bodyPr wrap="none" rtlCol="0">
            <a:spAutoFit/>
          </a:bodyPr>
          <a:lstStyle/>
          <a:p>
            <a:r>
              <a:rPr lang="en-US" sz="3000" dirty="0"/>
              <a:t>Keywords Topic Groups</a:t>
            </a:r>
          </a:p>
        </p:txBody>
      </p:sp>
      <p:sp>
        <p:nvSpPr>
          <p:cNvPr id="12" name="TextBox 11"/>
          <p:cNvSpPr txBox="1"/>
          <p:nvPr/>
        </p:nvSpPr>
        <p:spPr>
          <a:xfrm>
            <a:off x="7490029" y="2415397"/>
            <a:ext cx="5942652" cy="553998"/>
          </a:xfrm>
          <a:prstGeom prst="rect">
            <a:avLst/>
          </a:prstGeom>
          <a:noFill/>
        </p:spPr>
        <p:txBody>
          <a:bodyPr wrap="none" rtlCol="0">
            <a:spAutoFit/>
          </a:bodyPr>
          <a:lstStyle/>
          <a:p>
            <a:r>
              <a:rPr lang="en-US" sz="3000" dirty="0"/>
              <a:t>Document Relationship to Topics</a:t>
            </a:r>
          </a:p>
        </p:txBody>
      </p:sp>
    </p:spTree>
    <p:extLst>
      <p:ext uri="{BB962C8B-B14F-4D97-AF65-F5344CB8AC3E}">
        <p14:creationId xmlns:p14="http://schemas.microsoft.com/office/powerpoint/2010/main" val="26834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165CB7-6068-1547-9BA0-010344D2D7A0}"/>
              </a:ext>
            </a:extLst>
          </p:cNvPr>
          <p:cNvSpPr>
            <a:spLocks noGrp="1"/>
          </p:cNvSpPr>
          <p:nvPr>
            <p:ph type="title"/>
          </p:nvPr>
        </p:nvSpPr>
        <p:spPr>
          <a:xfrm>
            <a:off x="535227" y="540309"/>
            <a:ext cx="13167360" cy="1098298"/>
          </a:xfrm>
        </p:spPr>
        <p:txBody>
          <a:bodyPr/>
          <a:lstStyle/>
          <a:p>
            <a:r>
              <a:rPr lang="en-US" dirty="0"/>
              <a:t>Text Analysis</a:t>
            </a:r>
          </a:p>
        </p:txBody>
      </p:sp>
      <p:sp>
        <p:nvSpPr>
          <p:cNvPr id="2" name="Content Placeholder 1"/>
          <p:cNvSpPr>
            <a:spLocks noGrp="1"/>
          </p:cNvSpPr>
          <p:nvPr>
            <p:ph sz="quarter" idx="4294967295"/>
          </p:nvPr>
        </p:nvSpPr>
        <p:spPr>
          <a:xfrm>
            <a:off x="327440" y="2151382"/>
            <a:ext cx="6263206" cy="4719320"/>
          </a:xfrm>
        </p:spPr>
        <p:txBody>
          <a:bodyPr anchor="ctr">
            <a:normAutofit/>
          </a:bodyPr>
          <a:lstStyle/>
          <a:p>
            <a:r>
              <a:rPr lang="en-US" sz="2560" spc="480" dirty="0">
                <a:solidFill>
                  <a:srgbClr val="92D050"/>
                </a:solidFill>
                <a:latin typeface="Amazon Ember Light" charset="0"/>
                <a:ea typeface="Amazon Ember Light" charset="0"/>
                <a:cs typeface="Amazon Ember Light" charset="0"/>
              </a:rPr>
              <a:t>Amazon.com</a:t>
            </a:r>
            <a:r>
              <a:rPr lang="en-US" sz="2560" spc="480" dirty="0">
                <a:latin typeface="Amazon Ember Light" charset="0"/>
                <a:ea typeface="Amazon Ember Light" charset="0"/>
                <a:cs typeface="Amazon Ember Light" charset="0"/>
              </a:rPr>
              <a:t>, Inc. is located in </a:t>
            </a:r>
            <a:r>
              <a:rPr lang="en-US" sz="2560" spc="480" dirty="0">
                <a:solidFill>
                  <a:srgbClr val="92D050"/>
                </a:solidFill>
                <a:latin typeface="Amazon Ember Light" charset="0"/>
                <a:ea typeface="Amazon Ember Light" charset="0"/>
                <a:cs typeface="Amazon Ember Light" charset="0"/>
              </a:rPr>
              <a:t>Seattle, WA </a:t>
            </a:r>
            <a:r>
              <a:rPr lang="en-US" sz="2560" spc="480" dirty="0">
                <a:latin typeface="Amazon Ember Light" charset="0"/>
                <a:ea typeface="Amazon Ember Light" charset="0"/>
                <a:cs typeface="Amazon Ember Light" charset="0"/>
              </a:rPr>
              <a:t>and was founded </a:t>
            </a:r>
            <a:r>
              <a:rPr lang="en-US" sz="2560" spc="480" dirty="0">
                <a:solidFill>
                  <a:srgbClr val="92D050"/>
                </a:solidFill>
                <a:latin typeface="Amazon Ember Light" charset="0"/>
                <a:ea typeface="Amazon Ember Light" charset="0"/>
                <a:cs typeface="Amazon Ember Light" charset="0"/>
              </a:rPr>
              <a:t>July 5th, 1994</a:t>
            </a:r>
            <a:r>
              <a:rPr lang="en-US" sz="2560" spc="480" dirty="0">
                <a:latin typeface="Amazon Ember Light" charset="0"/>
                <a:ea typeface="Amazon Ember Light" charset="0"/>
                <a:cs typeface="Amazon Ember Light" charset="0"/>
              </a:rPr>
              <a:t> by </a:t>
            </a:r>
            <a:r>
              <a:rPr lang="en-US" sz="2560" spc="480" dirty="0">
                <a:solidFill>
                  <a:srgbClr val="92D050"/>
                </a:solidFill>
                <a:latin typeface="Amazon Ember Light" charset="0"/>
                <a:ea typeface="Amazon Ember Light" charset="0"/>
                <a:cs typeface="Amazon Ember Light" charset="0"/>
              </a:rPr>
              <a:t>Jeff Bezos</a:t>
            </a:r>
            <a:r>
              <a:rPr lang="en-US" sz="2560" spc="480" dirty="0">
                <a:latin typeface="Amazon Ember Light" charset="0"/>
                <a:ea typeface="Amazon Ember Light" charset="0"/>
                <a:cs typeface="Amazon Ember Light" charset="0"/>
              </a:rPr>
              <a:t>. </a:t>
            </a:r>
            <a:r>
              <a:rPr lang="en-US" sz="2560" spc="480" dirty="0">
                <a:solidFill>
                  <a:srgbClr val="FFC000"/>
                </a:solidFill>
                <a:latin typeface="Amazon Ember Light" charset="0"/>
                <a:ea typeface="Amazon Ember Light" charset="0"/>
                <a:cs typeface="Amazon Ember Light" charset="0"/>
              </a:rPr>
              <a:t>Our customers</a:t>
            </a:r>
            <a:r>
              <a:rPr lang="en-US" sz="2560" i="1" spc="480" dirty="0">
                <a:latin typeface="Amazon Ember Light" charset="0"/>
                <a:ea typeface="Amazon Ember Light" charset="0"/>
                <a:cs typeface="Amazon Ember Light" charset="0"/>
              </a:rPr>
              <a:t> love buying everything </a:t>
            </a:r>
            <a:r>
              <a:rPr lang="en-US" sz="2560" spc="480" dirty="0">
                <a:latin typeface="Amazon Ember Light" charset="0"/>
                <a:ea typeface="Amazon Ember Light" charset="0"/>
                <a:cs typeface="Amazon Ember Light" charset="0"/>
              </a:rPr>
              <a:t>from </a:t>
            </a:r>
            <a:r>
              <a:rPr lang="en-US" sz="2560" spc="480" dirty="0">
                <a:solidFill>
                  <a:srgbClr val="FFC000"/>
                </a:solidFill>
                <a:latin typeface="Amazon Ember Light" charset="0"/>
                <a:ea typeface="Amazon Ember Light" charset="0"/>
                <a:cs typeface="Amazon Ember Light" charset="0"/>
              </a:rPr>
              <a:t>books</a:t>
            </a:r>
            <a:r>
              <a:rPr lang="en-US" sz="2560" spc="480" dirty="0">
                <a:latin typeface="Amazon Ember Light" charset="0"/>
                <a:ea typeface="Amazon Ember Light" charset="0"/>
                <a:cs typeface="Amazon Ember Light" charset="0"/>
              </a:rPr>
              <a:t> to </a:t>
            </a:r>
            <a:r>
              <a:rPr lang="en-US" sz="2560" spc="480" dirty="0">
                <a:solidFill>
                  <a:srgbClr val="FFC000"/>
                </a:solidFill>
                <a:latin typeface="Amazon Ember Light" charset="0"/>
                <a:ea typeface="Amazon Ember Light" charset="0"/>
                <a:cs typeface="Amazon Ember Light" charset="0"/>
              </a:rPr>
              <a:t>blenders</a:t>
            </a:r>
            <a:r>
              <a:rPr lang="en-US" sz="2560" spc="480" dirty="0">
                <a:latin typeface="Amazon Ember Light" charset="0"/>
                <a:ea typeface="Amazon Ember Light" charset="0"/>
                <a:cs typeface="Amazon Ember Light" charset="0"/>
              </a:rPr>
              <a:t> at </a:t>
            </a:r>
            <a:r>
              <a:rPr lang="en-US" sz="2560" spc="480" dirty="0">
                <a:solidFill>
                  <a:srgbClr val="FFC000"/>
                </a:solidFill>
                <a:latin typeface="Amazon Ember Light" charset="0"/>
                <a:ea typeface="Amazon Ember Light" charset="0"/>
                <a:cs typeface="Amazon Ember Light" charset="0"/>
              </a:rPr>
              <a:t>great prices</a:t>
            </a:r>
          </a:p>
        </p:txBody>
      </p:sp>
      <p:sp>
        <p:nvSpPr>
          <p:cNvPr id="3" name="Content Placeholder 2"/>
          <p:cNvSpPr>
            <a:spLocks noGrp="1"/>
          </p:cNvSpPr>
          <p:nvPr>
            <p:ph sz="quarter" idx="4294967295"/>
          </p:nvPr>
        </p:nvSpPr>
        <p:spPr>
          <a:xfrm>
            <a:off x="8658861" y="1640840"/>
            <a:ext cx="5971539" cy="5854701"/>
          </a:xfrm>
        </p:spPr>
        <p:txBody>
          <a:bodyPr vert="horz" lIns="146304" tIns="73152" rIns="146304" bIns="73152" rtlCol="0" anchor="ctr">
            <a:noAutofit/>
          </a:bodyPr>
          <a:lstStyle/>
          <a:p>
            <a:r>
              <a:rPr lang="en-US" sz="1920" spc="480" dirty="0">
                <a:solidFill>
                  <a:schemeClr val="tx1">
                    <a:lumMod val="95000"/>
                  </a:schemeClr>
                </a:solidFill>
                <a:latin typeface="Amazon Ember Light" charset="0"/>
                <a:ea typeface="Amazon Ember Light" charset="0"/>
                <a:cs typeface="Amazon Ember Light" charset="0"/>
              </a:rPr>
              <a:t>Named Entities</a:t>
            </a:r>
          </a:p>
          <a:p>
            <a:pPr lvl="1"/>
            <a:r>
              <a:rPr lang="en-US" sz="1920" spc="480" dirty="0">
                <a:solidFill>
                  <a:srgbClr val="92D050"/>
                </a:solidFill>
                <a:latin typeface="Amazon Ember Light" charset="0"/>
                <a:ea typeface="Amazon Ember Light" charset="0"/>
                <a:cs typeface="Amazon Ember Light" charset="0"/>
              </a:rPr>
              <a:t>Amazon.com: Organization</a:t>
            </a:r>
          </a:p>
          <a:p>
            <a:pPr lvl="1"/>
            <a:r>
              <a:rPr lang="en-US" sz="1920" spc="480" dirty="0">
                <a:solidFill>
                  <a:srgbClr val="92D050"/>
                </a:solidFill>
                <a:latin typeface="Amazon Ember Light" charset="0"/>
                <a:ea typeface="Amazon Ember Light" charset="0"/>
                <a:cs typeface="Amazon Ember Light" charset="0"/>
              </a:rPr>
              <a:t>Seattle, WA : Location</a:t>
            </a:r>
          </a:p>
          <a:p>
            <a:pPr lvl="1"/>
            <a:r>
              <a:rPr lang="en-US" sz="1920" spc="480" dirty="0">
                <a:solidFill>
                  <a:srgbClr val="92D050"/>
                </a:solidFill>
                <a:latin typeface="Amazon Ember Light" charset="0"/>
                <a:ea typeface="Amazon Ember Light" charset="0"/>
                <a:cs typeface="Amazon Ember Light" charset="0"/>
              </a:rPr>
              <a:t>July 5</a:t>
            </a:r>
            <a:r>
              <a:rPr lang="en-US" sz="1920" spc="480" baseline="30000" dirty="0">
                <a:solidFill>
                  <a:srgbClr val="92D050"/>
                </a:solidFill>
                <a:latin typeface="Amazon Ember Light" charset="0"/>
                <a:ea typeface="Amazon Ember Light" charset="0"/>
                <a:cs typeface="Amazon Ember Light" charset="0"/>
              </a:rPr>
              <a:t>th</a:t>
            </a:r>
            <a:r>
              <a:rPr lang="en-US" sz="1920" spc="480" dirty="0">
                <a:solidFill>
                  <a:srgbClr val="92D050"/>
                </a:solidFill>
                <a:latin typeface="Amazon Ember Light" charset="0"/>
                <a:ea typeface="Amazon Ember Light" charset="0"/>
                <a:cs typeface="Amazon Ember Light" charset="0"/>
              </a:rPr>
              <a:t>,1994: Date</a:t>
            </a:r>
          </a:p>
          <a:p>
            <a:pPr lvl="1"/>
            <a:r>
              <a:rPr lang="en-US" sz="1920" spc="480" dirty="0">
                <a:solidFill>
                  <a:srgbClr val="92D050"/>
                </a:solidFill>
                <a:latin typeface="Amazon Ember Light" charset="0"/>
                <a:ea typeface="Amazon Ember Light" charset="0"/>
                <a:cs typeface="Amazon Ember Light" charset="0"/>
              </a:rPr>
              <a:t>Jeff Bezos   : Person</a:t>
            </a:r>
          </a:p>
          <a:p>
            <a:pPr marL="548640" lvl="1" indent="0">
              <a:buNone/>
            </a:pPr>
            <a:endParaRPr lang="en-US" sz="1920" spc="480" dirty="0">
              <a:solidFill>
                <a:schemeClr val="tx1">
                  <a:lumMod val="95000"/>
                </a:schemeClr>
              </a:solidFill>
              <a:latin typeface="Amazon Ember Light" charset="0"/>
              <a:ea typeface="Amazon Ember Light" charset="0"/>
              <a:cs typeface="Amazon Ember Light" charset="0"/>
            </a:endParaRPr>
          </a:p>
          <a:p>
            <a:r>
              <a:rPr lang="en-US" sz="1920" spc="480" dirty="0">
                <a:solidFill>
                  <a:schemeClr val="tx1">
                    <a:lumMod val="95000"/>
                  </a:schemeClr>
                </a:solidFill>
                <a:latin typeface="Amazon Ember Light" charset="0"/>
                <a:ea typeface="Amazon Ember Light" charset="0"/>
                <a:cs typeface="Amazon Ember Light" charset="0"/>
              </a:rPr>
              <a:t>Keyphrases</a:t>
            </a:r>
          </a:p>
          <a:p>
            <a:pPr lvl="1"/>
            <a:r>
              <a:rPr lang="en-US" sz="1920" spc="480" dirty="0">
                <a:solidFill>
                  <a:srgbClr val="FFC000"/>
                </a:solidFill>
                <a:latin typeface="Amazon Ember Light" charset="0"/>
                <a:ea typeface="Amazon Ember Light" charset="0"/>
                <a:cs typeface="Amazon Ember Light" charset="0"/>
              </a:rPr>
              <a:t>Our customers</a:t>
            </a:r>
          </a:p>
          <a:p>
            <a:pPr lvl="1"/>
            <a:r>
              <a:rPr lang="en-US" sz="1920" spc="480" dirty="0">
                <a:solidFill>
                  <a:srgbClr val="FFC000"/>
                </a:solidFill>
                <a:latin typeface="Amazon Ember Light" charset="0"/>
                <a:ea typeface="Amazon Ember Light" charset="0"/>
                <a:cs typeface="Amazon Ember Light" charset="0"/>
              </a:rPr>
              <a:t>books</a:t>
            </a:r>
          </a:p>
          <a:p>
            <a:pPr lvl="1"/>
            <a:r>
              <a:rPr lang="en-US" sz="1920" spc="480" dirty="0">
                <a:solidFill>
                  <a:srgbClr val="FFC000"/>
                </a:solidFill>
                <a:latin typeface="Amazon Ember Light" charset="0"/>
                <a:ea typeface="Amazon Ember Light" charset="0"/>
                <a:cs typeface="Amazon Ember Light" charset="0"/>
              </a:rPr>
              <a:t>blenders</a:t>
            </a:r>
          </a:p>
          <a:p>
            <a:pPr lvl="1"/>
            <a:r>
              <a:rPr lang="en-US" sz="1920" spc="480" dirty="0">
                <a:solidFill>
                  <a:srgbClr val="FFC000"/>
                </a:solidFill>
                <a:latin typeface="Amazon Ember Light" charset="0"/>
                <a:ea typeface="Amazon Ember Light" charset="0"/>
                <a:cs typeface="Amazon Ember Light" charset="0"/>
              </a:rPr>
              <a:t>great prices  </a:t>
            </a:r>
          </a:p>
          <a:p>
            <a:pPr lvl="1"/>
            <a:endParaRPr lang="en-US" sz="1920" spc="480" dirty="0">
              <a:solidFill>
                <a:schemeClr val="tx1">
                  <a:lumMod val="95000"/>
                </a:schemeClr>
              </a:solidFill>
              <a:latin typeface="Amazon Ember Light" charset="0"/>
              <a:ea typeface="Amazon Ember Light" charset="0"/>
              <a:cs typeface="Amazon Ember Light" charset="0"/>
            </a:endParaRPr>
          </a:p>
          <a:p>
            <a:r>
              <a:rPr lang="en-US" sz="1920" spc="480" dirty="0">
                <a:solidFill>
                  <a:schemeClr val="tx1">
                    <a:lumMod val="95000"/>
                  </a:schemeClr>
                </a:solidFill>
                <a:latin typeface="Amazon Ember Light" charset="0"/>
                <a:ea typeface="Amazon Ember Light" charset="0"/>
                <a:cs typeface="Amazon Ember Light" charset="0"/>
              </a:rPr>
              <a:t>Sentiment</a:t>
            </a:r>
          </a:p>
          <a:p>
            <a:pPr lvl="1"/>
            <a:r>
              <a:rPr lang="en-US" sz="1920" i="1" spc="480" dirty="0">
                <a:solidFill>
                  <a:schemeClr val="tx1">
                    <a:lumMod val="95000"/>
                  </a:schemeClr>
                </a:solidFill>
                <a:latin typeface="Amazon Ember Light" charset="0"/>
                <a:ea typeface="Amazon Ember Light" charset="0"/>
                <a:cs typeface="Amazon Ember Light" charset="0"/>
              </a:rPr>
              <a:t>Positive</a:t>
            </a:r>
          </a:p>
          <a:p>
            <a:pPr marL="731502" lvl="1" indent="0">
              <a:buNone/>
            </a:pPr>
            <a:endParaRPr lang="en-US" sz="1920" i="1" spc="480" dirty="0">
              <a:solidFill>
                <a:schemeClr val="tx1">
                  <a:lumMod val="95000"/>
                </a:schemeClr>
              </a:solidFill>
              <a:latin typeface="Amazon Ember Light" charset="0"/>
              <a:ea typeface="Amazon Ember Light" charset="0"/>
              <a:cs typeface="Amazon Ember Light" charset="0"/>
            </a:endParaRPr>
          </a:p>
          <a:p>
            <a:r>
              <a:rPr lang="en-US" sz="1920" spc="480" dirty="0">
                <a:solidFill>
                  <a:schemeClr val="tx1">
                    <a:lumMod val="95000"/>
                  </a:schemeClr>
                </a:solidFill>
                <a:latin typeface="Amazon Ember Light" charset="0"/>
                <a:ea typeface="Amazon Ember Light" charset="0"/>
                <a:cs typeface="Amazon Ember Light" charset="0"/>
              </a:rPr>
              <a:t>Language</a:t>
            </a:r>
          </a:p>
          <a:p>
            <a:pPr lvl="1"/>
            <a:r>
              <a:rPr lang="en-US" sz="1920" spc="480" dirty="0">
                <a:solidFill>
                  <a:schemeClr val="tx1">
                    <a:lumMod val="95000"/>
                  </a:schemeClr>
                </a:solidFill>
                <a:latin typeface="Amazon Ember Light" charset="0"/>
                <a:ea typeface="Amazon Ember Light" charset="0"/>
                <a:cs typeface="Amazon Ember Light" charset="0"/>
              </a:rPr>
              <a:t>English</a:t>
            </a:r>
          </a:p>
          <a:p>
            <a:endParaRPr lang="en-US" sz="1920" spc="480" dirty="0">
              <a:solidFill>
                <a:schemeClr val="tx1">
                  <a:lumMod val="95000"/>
                </a:schemeClr>
              </a:solidFill>
              <a:latin typeface="Amazon Ember Light" charset="0"/>
              <a:ea typeface="Amazon Ember Light" charset="0"/>
              <a:cs typeface="Amazon Ember Light" charset="0"/>
            </a:endParaRPr>
          </a:p>
          <a:p>
            <a:endParaRPr lang="en-US" sz="1920" spc="480" dirty="0">
              <a:solidFill>
                <a:schemeClr val="tx1">
                  <a:lumMod val="95000"/>
                </a:schemeClr>
              </a:solidFill>
              <a:latin typeface="Amazon Ember Light" charset="0"/>
              <a:ea typeface="Amazon Ember Light" charset="0"/>
              <a:cs typeface="Amazon Ember Light" charset="0"/>
            </a:endParaRPr>
          </a:p>
          <a:p>
            <a:endParaRPr lang="en-US" sz="1920" spc="480" dirty="0">
              <a:solidFill>
                <a:schemeClr val="tx1">
                  <a:lumMod val="95000"/>
                </a:schemeClr>
              </a:solidFill>
              <a:latin typeface="Amazon Ember Light" charset="0"/>
              <a:ea typeface="Amazon Ember Light" charset="0"/>
              <a:cs typeface="Amazon Ember Light" charset="0"/>
            </a:endParaRPr>
          </a:p>
        </p:txBody>
      </p:sp>
      <p:sp>
        <p:nvSpPr>
          <p:cNvPr id="4" name="Left Brace 3"/>
          <p:cNvSpPr/>
          <p:nvPr/>
        </p:nvSpPr>
        <p:spPr>
          <a:xfrm>
            <a:off x="6393483" y="1641043"/>
            <a:ext cx="1450848" cy="57424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a:p>
        </p:txBody>
      </p:sp>
    </p:spTree>
    <p:extLst>
      <p:ext uri="{BB962C8B-B14F-4D97-AF65-F5344CB8AC3E}">
        <p14:creationId xmlns:p14="http://schemas.microsoft.com/office/powerpoint/2010/main" val="255589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313"/>
            <a:ext cx="13167360" cy="1098298"/>
          </a:xfrm>
        </p:spPr>
        <p:txBody>
          <a:bodyPr/>
          <a:lstStyle/>
          <a:p>
            <a:r>
              <a:rPr lang="en-US" dirty="0"/>
              <a:t>Amazon Comprehend</a:t>
            </a:r>
          </a:p>
        </p:txBody>
      </p:sp>
      <p:sp>
        <p:nvSpPr>
          <p:cNvPr id="3" name="TextBox 2"/>
          <p:cNvSpPr txBox="1"/>
          <p:nvPr/>
        </p:nvSpPr>
        <p:spPr>
          <a:xfrm>
            <a:off x="1399997" y="1921514"/>
            <a:ext cx="7358938" cy="553998"/>
          </a:xfrm>
          <a:prstGeom prst="rect">
            <a:avLst/>
          </a:prstGeom>
          <a:noFill/>
        </p:spPr>
        <p:txBody>
          <a:bodyPr wrap="square" rtlCol="0">
            <a:spAutoFit/>
          </a:bodyPr>
          <a:lstStyle>
            <a:defPPr>
              <a:defRPr lang="en-US"/>
            </a:defPPr>
            <a:lvl1pPr marL="285750" indent="-285750">
              <a:spcBef>
                <a:spcPts val="1200"/>
              </a:spcBef>
              <a:buFont typeface="Arial" panose="020B0604020202020204" pitchFamily="34" charset="0"/>
              <a:buChar char="•"/>
            </a:lvl1pPr>
          </a:lstStyle>
          <a:p>
            <a:pPr marL="0" indent="0">
              <a:buNone/>
            </a:pPr>
            <a:r>
              <a:rPr lang="en-US" sz="3000" dirty="0">
                <a:solidFill>
                  <a:schemeClr val="accent1"/>
                </a:solidFill>
              </a:rPr>
              <a:t>Discover insights and relationships in text</a:t>
            </a:r>
          </a:p>
        </p:txBody>
      </p:sp>
      <p:sp>
        <p:nvSpPr>
          <p:cNvPr id="4" name="Objects…"/>
          <p:cNvSpPr txBox="1"/>
          <p:nvPr/>
        </p:nvSpPr>
        <p:spPr>
          <a:xfrm>
            <a:off x="12106081" y="1396649"/>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Entities</a:t>
            </a:r>
            <a:endParaRPr sz="1800" kern="0" spc="90" dirty="0">
              <a:solidFill>
                <a:srgbClr val="FFFFFF"/>
              </a:solidFill>
              <a:latin typeface="Arial Regular" charset="0"/>
              <a:ea typeface="Arial Regular" charset="0"/>
              <a:cs typeface="Arial Regular" charset="0"/>
              <a:sym typeface="Chrono Bold"/>
            </a:endParaRPr>
          </a:p>
        </p:txBody>
      </p:sp>
      <p:sp>
        <p:nvSpPr>
          <p:cNvPr id="5" name="Objects…"/>
          <p:cNvSpPr txBox="1"/>
          <p:nvPr/>
        </p:nvSpPr>
        <p:spPr>
          <a:xfrm>
            <a:off x="12106081" y="2218261"/>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Key Phrases</a:t>
            </a:r>
            <a:endParaRPr sz="1800" kern="0" spc="90" dirty="0">
              <a:solidFill>
                <a:srgbClr val="FFFFFF"/>
              </a:solidFill>
              <a:latin typeface="Arial Regular" charset="0"/>
              <a:ea typeface="Arial Regular" charset="0"/>
              <a:cs typeface="Arial Regular" charset="0"/>
              <a:sym typeface="Chrono Bold"/>
            </a:endParaRPr>
          </a:p>
        </p:txBody>
      </p:sp>
      <p:sp>
        <p:nvSpPr>
          <p:cNvPr id="6" name="Objects…"/>
          <p:cNvSpPr txBox="1"/>
          <p:nvPr/>
        </p:nvSpPr>
        <p:spPr>
          <a:xfrm>
            <a:off x="12106081" y="2983797"/>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Language</a:t>
            </a:r>
            <a:endParaRPr sz="1800" kern="0" spc="90" dirty="0">
              <a:solidFill>
                <a:srgbClr val="FFFFFF"/>
              </a:solidFill>
              <a:latin typeface="Arial Regular" charset="0"/>
              <a:ea typeface="Arial Regular" charset="0"/>
              <a:cs typeface="Arial Regular" charset="0"/>
              <a:sym typeface="Chrono Bold"/>
            </a:endParaRPr>
          </a:p>
        </p:txBody>
      </p:sp>
      <p:sp>
        <p:nvSpPr>
          <p:cNvPr id="7" name="Objects…"/>
          <p:cNvSpPr txBox="1"/>
          <p:nvPr/>
        </p:nvSpPr>
        <p:spPr>
          <a:xfrm>
            <a:off x="12106081" y="374933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Sentiment</a:t>
            </a:r>
            <a:endParaRPr sz="1800" kern="0" spc="90" dirty="0">
              <a:solidFill>
                <a:srgbClr val="FFFFFF"/>
              </a:solidFill>
              <a:latin typeface="Arial Regular" charset="0"/>
              <a:ea typeface="Arial Regular" charset="0"/>
              <a:cs typeface="Arial Regular" charset="0"/>
              <a:sym typeface="Chrono Bold"/>
            </a:endParaRPr>
          </a:p>
        </p:txBody>
      </p:sp>
      <p:pic>
        <p:nvPicPr>
          <p:cNvPr id="8" name="Picture 7"/>
          <p:cNvPicPr>
            <a:picLocks noChangeAspect="1"/>
          </p:cNvPicPr>
          <p:nvPr/>
        </p:nvPicPr>
        <p:blipFill>
          <a:blip r:embed="rId3"/>
          <a:stretch>
            <a:fillRect/>
          </a:stretch>
        </p:blipFill>
        <p:spPr>
          <a:xfrm>
            <a:off x="1671460" y="3213632"/>
            <a:ext cx="430651" cy="445501"/>
          </a:xfrm>
          <a:prstGeom prst="rect">
            <a:avLst/>
          </a:prstGeom>
        </p:spPr>
      </p:pic>
      <p:pic>
        <p:nvPicPr>
          <p:cNvPr id="9" name="Picture 8"/>
          <p:cNvPicPr>
            <a:picLocks noChangeAspect="1"/>
          </p:cNvPicPr>
          <p:nvPr/>
        </p:nvPicPr>
        <p:blipFill>
          <a:blip r:embed="rId4"/>
          <a:stretch>
            <a:fillRect/>
          </a:stretch>
        </p:blipFill>
        <p:spPr>
          <a:xfrm>
            <a:off x="2536795" y="3383833"/>
            <a:ext cx="881699" cy="151722"/>
          </a:xfrm>
          <a:prstGeom prst="rect">
            <a:avLst/>
          </a:prstGeom>
        </p:spPr>
      </p:pic>
      <p:pic>
        <p:nvPicPr>
          <p:cNvPr id="10" name="Picture 9"/>
          <p:cNvPicPr>
            <a:picLocks noChangeAspect="1"/>
          </p:cNvPicPr>
          <p:nvPr/>
        </p:nvPicPr>
        <p:blipFill>
          <a:blip r:embed="rId5"/>
          <a:stretch>
            <a:fillRect/>
          </a:stretch>
        </p:blipFill>
        <p:spPr>
          <a:xfrm>
            <a:off x="3890313" y="3184242"/>
            <a:ext cx="392040" cy="490050"/>
          </a:xfrm>
          <a:prstGeom prst="rect">
            <a:avLst/>
          </a:prstGeom>
        </p:spPr>
      </p:pic>
      <p:pic>
        <p:nvPicPr>
          <p:cNvPr id="11" name="Picture 10"/>
          <p:cNvPicPr>
            <a:picLocks noChangeAspect="1"/>
          </p:cNvPicPr>
          <p:nvPr/>
        </p:nvPicPr>
        <p:blipFill>
          <a:blip r:embed="rId6"/>
          <a:stretch>
            <a:fillRect/>
          </a:stretch>
        </p:blipFill>
        <p:spPr>
          <a:xfrm>
            <a:off x="2277195" y="4621094"/>
            <a:ext cx="179686" cy="392040"/>
          </a:xfrm>
          <a:prstGeom prst="rect">
            <a:avLst/>
          </a:prstGeom>
        </p:spPr>
      </p:pic>
      <p:pic>
        <p:nvPicPr>
          <p:cNvPr id="12" name="Picture 11"/>
          <p:cNvPicPr>
            <a:picLocks noChangeAspect="1"/>
          </p:cNvPicPr>
          <p:nvPr/>
        </p:nvPicPr>
        <p:blipFill>
          <a:blip r:embed="rId7"/>
          <a:stretch>
            <a:fillRect/>
          </a:stretch>
        </p:blipFill>
        <p:spPr>
          <a:xfrm>
            <a:off x="3263631" y="4686434"/>
            <a:ext cx="408376" cy="326701"/>
          </a:xfrm>
          <a:prstGeom prst="rect">
            <a:avLst/>
          </a:prstGeom>
        </p:spPr>
      </p:pic>
      <p:pic>
        <p:nvPicPr>
          <p:cNvPr id="13" name="Picture 12"/>
          <p:cNvPicPr>
            <a:picLocks noChangeAspect="1"/>
          </p:cNvPicPr>
          <p:nvPr/>
        </p:nvPicPr>
        <p:blipFill>
          <a:blip r:embed="rId8"/>
          <a:stretch>
            <a:fillRect/>
          </a:stretch>
        </p:blipFill>
        <p:spPr>
          <a:xfrm>
            <a:off x="4448754" y="4712886"/>
            <a:ext cx="405000" cy="330750"/>
          </a:xfrm>
          <a:prstGeom prst="rect">
            <a:avLst/>
          </a:prstGeom>
        </p:spPr>
      </p:pic>
      <p:cxnSp>
        <p:nvCxnSpPr>
          <p:cNvPr id="14" name="Straight Connector 13"/>
          <p:cNvCxnSpPr/>
          <p:nvPr/>
        </p:nvCxnSpPr>
        <p:spPr>
          <a:xfrm>
            <a:off x="1890787" y="3688718"/>
            <a:ext cx="0" cy="37564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2938398" y="3705653"/>
            <a:ext cx="0" cy="35870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4096699" y="3718994"/>
            <a:ext cx="0" cy="345363"/>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2404970" y="4191211"/>
            <a:ext cx="0" cy="37090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3456586" y="4191210"/>
            <a:ext cx="0" cy="36654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4614886" y="4191210"/>
            <a:ext cx="0" cy="371990"/>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9"/>
          <a:stretch>
            <a:fillRect/>
          </a:stretch>
        </p:blipFill>
        <p:spPr>
          <a:xfrm>
            <a:off x="11255992" y="1322667"/>
            <a:ext cx="648000" cy="425251"/>
          </a:xfrm>
          <a:prstGeom prst="rect">
            <a:avLst/>
          </a:prstGeom>
        </p:spPr>
      </p:pic>
      <p:pic>
        <p:nvPicPr>
          <p:cNvPr id="21" name="Picture 20"/>
          <p:cNvPicPr>
            <a:picLocks noChangeAspect="1"/>
          </p:cNvPicPr>
          <p:nvPr/>
        </p:nvPicPr>
        <p:blipFill>
          <a:blip r:embed="rId10"/>
          <a:stretch>
            <a:fillRect/>
          </a:stretch>
        </p:blipFill>
        <p:spPr>
          <a:xfrm>
            <a:off x="11293117" y="3643839"/>
            <a:ext cx="573750" cy="621000"/>
          </a:xfrm>
          <a:prstGeom prst="rect">
            <a:avLst/>
          </a:prstGeom>
        </p:spPr>
      </p:pic>
      <p:sp>
        <p:nvSpPr>
          <p:cNvPr id="22" name="Rectangle 21"/>
          <p:cNvSpPr/>
          <p:nvPr/>
        </p:nvSpPr>
        <p:spPr>
          <a:xfrm>
            <a:off x="10941359" y="996052"/>
            <a:ext cx="3044899" cy="5079006"/>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
        <p:nvSpPr>
          <p:cNvPr id="23" name="Objects…"/>
          <p:cNvSpPr txBox="1"/>
          <p:nvPr/>
        </p:nvSpPr>
        <p:spPr>
          <a:xfrm>
            <a:off x="6305598" y="4417139"/>
            <a:ext cx="2027211" cy="584775"/>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algn="ctr" defTabSz="274320">
              <a:defRPr sz="5600" spc="0">
                <a:latin typeface="Chrono Bold"/>
                <a:ea typeface="Chrono Bold"/>
                <a:cs typeface="Chrono Bold"/>
                <a:sym typeface="Chrono Bold"/>
              </a:defRPr>
            </a:pPr>
            <a:r>
              <a:rPr lang="en-US" sz="1800" spc="90" dirty="0">
                <a:solidFill>
                  <a:srgbClr val="FFFFFF"/>
                </a:solidFill>
                <a:latin typeface="Arial Regular" charset="0"/>
                <a:ea typeface="Arial Regular" charset="0"/>
                <a:cs typeface="Arial Regular" charset="0"/>
                <a:sym typeface="Chrono Bold"/>
              </a:rPr>
              <a:t>Amazon Comprehend</a:t>
            </a:r>
            <a:endParaRPr sz="1800" kern="0" spc="90" dirty="0">
              <a:solidFill>
                <a:srgbClr val="FFFFFF"/>
              </a:solidFill>
              <a:latin typeface="Arial Regular" charset="0"/>
              <a:ea typeface="Arial Regular" charset="0"/>
              <a:cs typeface="Arial Regular" charset="0"/>
              <a:sym typeface="Chrono Bold"/>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4040" y="3688717"/>
            <a:ext cx="656566" cy="656566"/>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3302" y="2819342"/>
            <a:ext cx="392832" cy="636685"/>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37653" y="2053828"/>
            <a:ext cx="621062" cy="579531"/>
          </a:xfrm>
          <a:prstGeom prst="rect">
            <a:avLst/>
          </a:prstGeom>
        </p:spPr>
      </p:pic>
      <p:cxnSp>
        <p:nvCxnSpPr>
          <p:cNvPr id="27" name="Straight Connector 26"/>
          <p:cNvCxnSpPr/>
          <p:nvPr/>
        </p:nvCxnSpPr>
        <p:spPr>
          <a:xfrm>
            <a:off x="1890791" y="4134779"/>
            <a:ext cx="4595400"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8095771" y="4135182"/>
            <a:ext cx="2329034"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0" name="Objects…">
            <a:extLst>
              <a:ext uri="{FF2B5EF4-FFF2-40B4-BE49-F238E27FC236}">
                <a16:creationId xmlns:a16="http://schemas.microsoft.com/office/drawing/2014/main" id="{954A9155-C0D4-3049-9B12-2895EE3ECA24}"/>
              </a:ext>
            </a:extLst>
          </p:cNvPr>
          <p:cNvSpPr txBox="1"/>
          <p:nvPr/>
        </p:nvSpPr>
        <p:spPr>
          <a:xfrm>
            <a:off x="12078214" y="458536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Syntax</a:t>
            </a:r>
            <a:endParaRPr sz="1800" kern="0" spc="90" dirty="0">
              <a:solidFill>
                <a:srgbClr val="FFFFFF"/>
              </a:solidFill>
              <a:latin typeface="Arial Regular" charset="0"/>
              <a:ea typeface="Arial Regular" charset="0"/>
              <a:cs typeface="Arial Regular" charset="0"/>
              <a:sym typeface="Chrono Bold"/>
            </a:endParaRPr>
          </a:p>
        </p:txBody>
      </p:sp>
      <p:pic>
        <p:nvPicPr>
          <p:cNvPr id="31" name="image15.png">
            <a:extLst>
              <a:ext uri="{FF2B5EF4-FFF2-40B4-BE49-F238E27FC236}">
                <a16:creationId xmlns:a16="http://schemas.microsoft.com/office/drawing/2014/main" id="{DF3E99B7-2F0F-8741-86FF-DE62F8C9A15C}"/>
              </a:ext>
            </a:extLst>
          </p:cNvPr>
          <p:cNvPicPr>
            <a:picLocks noChangeAspect="1"/>
          </p:cNvPicPr>
          <p:nvPr/>
        </p:nvPicPr>
        <p:blipFill>
          <a:blip r:embed="rId14"/>
          <a:stretch>
            <a:fillRect/>
          </a:stretch>
        </p:blipFill>
        <p:spPr>
          <a:xfrm>
            <a:off x="11317118" y="5293056"/>
            <a:ext cx="646125" cy="646125"/>
          </a:xfrm>
          <a:prstGeom prst="rect">
            <a:avLst/>
          </a:prstGeom>
          <a:ln w="12700">
            <a:miter lim="400000"/>
          </a:ln>
        </p:spPr>
      </p:pic>
      <p:sp>
        <p:nvSpPr>
          <p:cNvPr id="32" name="Objects…">
            <a:extLst>
              <a:ext uri="{FF2B5EF4-FFF2-40B4-BE49-F238E27FC236}">
                <a16:creationId xmlns:a16="http://schemas.microsoft.com/office/drawing/2014/main" id="{16CA5824-7F94-9B47-A43A-E2278076DD0F}"/>
              </a:ext>
            </a:extLst>
          </p:cNvPr>
          <p:cNvSpPr txBox="1"/>
          <p:nvPr/>
        </p:nvSpPr>
        <p:spPr>
          <a:xfrm>
            <a:off x="12065491" y="5425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Topic Modeling</a:t>
            </a:r>
            <a:endParaRPr sz="1800" kern="0" spc="90" dirty="0">
              <a:solidFill>
                <a:srgbClr val="FFFFFF"/>
              </a:solidFill>
              <a:latin typeface="Arial Regular" charset="0"/>
              <a:ea typeface="Arial Regular" charset="0"/>
              <a:cs typeface="Arial Regular" charset="0"/>
              <a:sym typeface="Chrono Bold"/>
            </a:endParaRPr>
          </a:p>
        </p:txBody>
      </p:sp>
      <p:sp>
        <p:nvSpPr>
          <p:cNvPr id="33" name="TextBox 32">
            <a:extLst>
              <a:ext uri="{FF2B5EF4-FFF2-40B4-BE49-F238E27FC236}">
                <a16:creationId xmlns:a16="http://schemas.microsoft.com/office/drawing/2014/main" id="{96B3B18C-F904-074A-A165-26E416C3FF29}"/>
              </a:ext>
            </a:extLst>
          </p:cNvPr>
          <p:cNvSpPr txBox="1"/>
          <p:nvPr/>
        </p:nvSpPr>
        <p:spPr>
          <a:xfrm>
            <a:off x="11211321" y="4615500"/>
            <a:ext cx="776946" cy="326898"/>
          </a:xfrm>
          <a:prstGeom prst="roundRect">
            <a:avLst/>
          </a:prstGeom>
          <a:solidFill>
            <a:srgbClr val="00B0F0"/>
          </a:solidFill>
        </p:spPr>
        <p:txBody>
          <a:bodyPr wrap="square" lIns="0" tIns="0" rIns="0" bIns="0" rtlCol="0">
            <a:spAutoFit/>
          </a:bodyPr>
          <a:lstStyle/>
          <a:p>
            <a:pPr algn="ctr"/>
            <a:r>
              <a:rPr lang="en-US" sz="960" dirty="0">
                <a:latin typeface="Arial Rounded MT Bold" panose="020F0704030504030204" pitchFamily="34" charset="77"/>
              </a:rPr>
              <a:t>PARTS OF SPEECH</a:t>
            </a:r>
          </a:p>
        </p:txBody>
      </p:sp>
      <p:sp>
        <p:nvSpPr>
          <p:cNvPr id="36" name="Objects…">
            <a:extLst>
              <a:ext uri="{FF2B5EF4-FFF2-40B4-BE49-F238E27FC236}">
                <a16:creationId xmlns:a16="http://schemas.microsoft.com/office/drawing/2014/main" id="{6DC9B390-7DFB-1642-9462-F947BDE6C8AD}"/>
              </a:ext>
            </a:extLst>
          </p:cNvPr>
          <p:cNvSpPr txBox="1"/>
          <p:nvPr/>
        </p:nvSpPr>
        <p:spPr>
          <a:xfrm>
            <a:off x="11858716" y="679857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Entities</a:t>
            </a:r>
            <a:endParaRPr sz="1800" kern="0" spc="90" dirty="0">
              <a:solidFill>
                <a:srgbClr val="FFFFFF"/>
              </a:solidFill>
              <a:latin typeface="Arial Regular" charset="0"/>
              <a:ea typeface="Arial Regular" charset="0"/>
              <a:cs typeface="Arial Regular" charset="0"/>
              <a:sym typeface="Chrono Bold"/>
            </a:endParaRPr>
          </a:p>
        </p:txBody>
      </p:sp>
      <p:sp>
        <p:nvSpPr>
          <p:cNvPr id="37" name="Objects…">
            <a:extLst>
              <a:ext uri="{FF2B5EF4-FFF2-40B4-BE49-F238E27FC236}">
                <a16:creationId xmlns:a16="http://schemas.microsoft.com/office/drawing/2014/main" id="{783C012C-5012-F249-8686-C99E980A0E31}"/>
              </a:ext>
            </a:extLst>
          </p:cNvPr>
          <p:cNvSpPr txBox="1"/>
          <p:nvPr/>
        </p:nvSpPr>
        <p:spPr>
          <a:xfrm>
            <a:off x="11816135" y="6277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Classifier</a:t>
            </a:r>
            <a:endParaRPr sz="1800" kern="0" spc="90" dirty="0">
              <a:solidFill>
                <a:srgbClr val="FFFFFF"/>
              </a:solidFill>
              <a:latin typeface="Arial Regular" charset="0"/>
              <a:ea typeface="Arial Regular" charset="0"/>
              <a:cs typeface="Arial Regular" charset="0"/>
              <a:sym typeface="Chrono Bold"/>
            </a:endParaRPr>
          </a:p>
        </p:txBody>
      </p:sp>
      <p:pic>
        <p:nvPicPr>
          <p:cNvPr id="38" name="Picture 37">
            <a:extLst>
              <a:ext uri="{FF2B5EF4-FFF2-40B4-BE49-F238E27FC236}">
                <a16:creationId xmlns:a16="http://schemas.microsoft.com/office/drawing/2014/main" id="{443A31E1-BA45-F443-A9B0-FDCC1E4803DE}"/>
              </a:ext>
            </a:extLst>
          </p:cNvPr>
          <p:cNvPicPr>
            <a:picLocks noChangeAspect="1"/>
          </p:cNvPicPr>
          <p:nvPr/>
        </p:nvPicPr>
        <p:blipFill>
          <a:blip r:embed="rId9"/>
          <a:stretch>
            <a:fillRect/>
          </a:stretch>
        </p:blipFill>
        <p:spPr>
          <a:xfrm>
            <a:off x="11099302" y="6739835"/>
            <a:ext cx="648000" cy="425251"/>
          </a:xfrm>
          <a:prstGeom prst="rect">
            <a:avLst/>
          </a:prstGeom>
        </p:spPr>
      </p:pic>
      <p:sp>
        <p:nvSpPr>
          <p:cNvPr id="46" name="Magnetic Disk 45">
            <a:extLst>
              <a:ext uri="{FF2B5EF4-FFF2-40B4-BE49-F238E27FC236}">
                <a16:creationId xmlns:a16="http://schemas.microsoft.com/office/drawing/2014/main" id="{E1F738FC-1636-5C44-A2A2-8D622DFD9D1D}"/>
              </a:ext>
            </a:extLst>
          </p:cNvPr>
          <p:cNvSpPr/>
          <p:nvPr/>
        </p:nvSpPr>
        <p:spPr>
          <a:xfrm>
            <a:off x="11118663"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7" name="Magnetic Disk 46">
            <a:extLst>
              <a:ext uri="{FF2B5EF4-FFF2-40B4-BE49-F238E27FC236}">
                <a16:creationId xmlns:a16="http://schemas.microsoft.com/office/drawing/2014/main" id="{5F964FDA-CD28-AF43-9F52-549354C72F6E}"/>
              </a:ext>
            </a:extLst>
          </p:cNvPr>
          <p:cNvSpPr/>
          <p:nvPr/>
        </p:nvSpPr>
        <p:spPr>
          <a:xfrm>
            <a:off x="11309495"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8" name="Magnetic Disk 47">
            <a:extLst>
              <a:ext uri="{FF2B5EF4-FFF2-40B4-BE49-F238E27FC236}">
                <a16:creationId xmlns:a16="http://schemas.microsoft.com/office/drawing/2014/main" id="{38C17DF5-2838-5F46-B4BF-9FB8489042DF}"/>
              </a:ext>
            </a:extLst>
          </p:cNvPr>
          <p:cNvSpPr/>
          <p:nvPr/>
        </p:nvSpPr>
        <p:spPr>
          <a:xfrm>
            <a:off x="11500329"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9" name="Rectangle 48">
            <a:extLst>
              <a:ext uri="{FF2B5EF4-FFF2-40B4-BE49-F238E27FC236}">
                <a16:creationId xmlns:a16="http://schemas.microsoft.com/office/drawing/2014/main" id="{776B81E4-2403-6C41-830F-097AC5D4FD6D}"/>
              </a:ext>
            </a:extLst>
          </p:cNvPr>
          <p:cNvSpPr/>
          <p:nvPr/>
        </p:nvSpPr>
        <p:spPr>
          <a:xfrm>
            <a:off x="10941359" y="6137015"/>
            <a:ext cx="3044899" cy="1096534"/>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Tree>
    <p:extLst>
      <p:ext uri="{BB962C8B-B14F-4D97-AF65-F5344CB8AC3E}">
        <p14:creationId xmlns:p14="http://schemas.microsoft.com/office/powerpoint/2010/main" val="118959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Comprehend</a:t>
            </a:r>
          </a:p>
        </p:txBody>
      </p:sp>
      <p:sp>
        <p:nvSpPr>
          <p:cNvPr id="3" name="TextBox 2"/>
          <p:cNvSpPr txBox="1"/>
          <p:nvPr/>
        </p:nvSpPr>
        <p:spPr>
          <a:xfrm>
            <a:off x="584485" y="1635989"/>
            <a:ext cx="5973110" cy="424732"/>
          </a:xfrm>
          <a:prstGeom prst="rect">
            <a:avLst/>
          </a:prstGeom>
          <a:noFill/>
        </p:spPr>
        <p:txBody>
          <a:bodyPr wrap="none"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Discover insights and relationships in text</a:t>
            </a:r>
          </a:p>
        </p:txBody>
      </p:sp>
      <p:grpSp>
        <p:nvGrpSpPr>
          <p:cNvPr id="35" name="Group 34">
            <a:extLst>
              <a:ext uri="{FF2B5EF4-FFF2-40B4-BE49-F238E27FC236}">
                <a16:creationId xmlns:a16="http://schemas.microsoft.com/office/drawing/2014/main" id="{06603837-CB16-E74D-A14B-B7259917B6B2}"/>
              </a:ext>
            </a:extLst>
          </p:cNvPr>
          <p:cNvGrpSpPr/>
          <p:nvPr/>
        </p:nvGrpSpPr>
        <p:grpSpPr>
          <a:xfrm>
            <a:off x="335543" y="3104324"/>
            <a:ext cx="2469125" cy="2791911"/>
            <a:chOff x="310098" y="3624270"/>
            <a:chExt cx="2469125" cy="2791911"/>
          </a:xfrm>
        </p:grpSpPr>
        <p:grpSp>
          <p:nvGrpSpPr>
            <p:cNvPr id="36" name="Group 35">
              <a:extLst>
                <a:ext uri="{FF2B5EF4-FFF2-40B4-BE49-F238E27FC236}">
                  <a16:creationId xmlns:a16="http://schemas.microsoft.com/office/drawing/2014/main" id="{281E0622-383F-274A-9DB8-72BA19911FDC}"/>
                </a:ext>
              </a:extLst>
            </p:cNvPr>
            <p:cNvGrpSpPr/>
            <p:nvPr/>
          </p:nvGrpSpPr>
          <p:grpSpPr>
            <a:xfrm>
              <a:off x="310098" y="3624270"/>
              <a:ext cx="2469125" cy="1280160"/>
              <a:chOff x="310098" y="3624270"/>
              <a:chExt cx="2469125" cy="1280160"/>
            </a:xfrm>
          </p:grpSpPr>
          <p:pic>
            <p:nvPicPr>
              <p:cNvPr id="38" name="Picture 37">
                <a:extLst>
                  <a:ext uri="{FF2B5EF4-FFF2-40B4-BE49-F238E27FC236}">
                    <a16:creationId xmlns:a16="http://schemas.microsoft.com/office/drawing/2014/main" id="{7B636AE0-8456-5F4B-8F44-C7F50F2AF073}"/>
                  </a:ext>
                </a:extLst>
              </p:cNvPr>
              <p:cNvPicPr>
                <a:picLocks noChangeAspect="1"/>
              </p:cNvPicPr>
              <p:nvPr/>
            </p:nvPicPr>
            <p:blipFill>
              <a:blip r:embed="rId3"/>
              <a:stretch>
                <a:fillRect/>
              </a:stretch>
            </p:blipFill>
            <p:spPr>
              <a:xfrm>
                <a:off x="310098" y="3624270"/>
                <a:ext cx="1273791" cy="1280160"/>
              </a:xfrm>
              <a:prstGeom prst="rect">
                <a:avLst/>
              </a:prstGeom>
            </p:spPr>
          </p:pic>
          <p:pic>
            <p:nvPicPr>
              <p:cNvPr id="39" name="Picture 38">
                <a:extLst>
                  <a:ext uri="{FF2B5EF4-FFF2-40B4-BE49-F238E27FC236}">
                    <a16:creationId xmlns:a16="http://schemas.microsoft.com/office/drawing/2014/main" id="{CB4EC13A-F86C-704A-B100-67228A3689F8}"/>
                  </a:ext>
                </a:extLst>
              </p:cNvPr>
              <p:cNvPicPr>
                <a:picLocks noChangeAspect="1"/>
              </p:cNvPicPr>
              <p:nvPr/>
            </p:nvPicPr>
            <p:blipFill>
              <a:blip r:embed="rId4"/>
              <a:stretch>
                <a:fillRect/>
              </a:stretch>
            </p:blipFill>
            <p:spPr>
              <a:xfrm>
                <a:off x="1505432" y="3624270"/>
                <a:ext cx="1273791" cy="1280160"/>
              </a:xfrm>
              <a:prstGeom prst="rect">
                <a:avLst/>
              </a:prstGeom>
            </p:spPr>
          </p:pic>
        </p:grpSp>
        <p:sp>
          <p:nvSpPr>
            <p:cNvPr id="37" name="TextBox 36">
              <a:extLst>
                <a:ext uri="{FF2B5EF4-FFF2-40B4-BE49-F238E27FC236}">
                  <a16:creationId xmlns:a16="http://schemas.microsoft.com/office/drawing/2014/main" id="{11A5EC63-2B1A-F348-A3B3-D69760DFA36A}"/>
                </a:ext>
              </a:extLst>
            </p:cNvPr>
            <p:cNvSpPr txBox="1"/>
            <p:nvPr/>
          </p:nvSpPr>
          <p:spPr>
            <a:xfrm>
              <a:off x="500916" y="4809587"/>
              <a:ext cx="2087490" cy="1606594"/>
            </a:xfrm>
            <a:prstGeom prst="rect">
              <a:avLst/>
            </a:prstGeom>
            <a:noFill/>
          </p:spPr>
          <p:txBody>
            <a:bodyPr wrap="square" lIns="182880" tIns="146304" rIns="182880" bIns="146304"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Documents</a:t>
              </a:r>
            </a:p>
            <a:p>
              <a:pPr algn="ctr">
                <a:lnSpc>
                  <a:spcPct val="90000"/>
                </a:lnSpc>
                <a:spcAft>
                  <a:spcPts val="1800"/>
                </a:spcAft>
                <a:defRPr/>
              </a:pPr>
              <a:r>
                <a:rPr lang="en-US" sz="1800" dirty="0">
                  <a:solidFill>
                    <a:srgbClr val="FFCE3F"/>
                  </a:solidFill>
                </a:rPr>
                <a:t>Email, chat, social, phone calls and more</a:t>
              </a:r>
            </a:p>
          </p:txBody>
        </p:sp>
      </p:grpSp>
      <p:grpSp>
        <p:nvGrpSpPr>
          <p:cNvPr id="40" name="Group 39">
            <a:extLst>
              <a:ext uri="{FF2B5EF4-FFF2-40B4-BE49-F238E27FC236}">
                <a16:creationId xmlns:a16="http://schemas.microsoft.com/office/drawing/2014/main" id="{1BC9D081-8D89-3745-88F1-F8E170D85601}"/>
              </a:ext>
            </a:extLst>
          </p:cNvPr>
          <p:cNvGrpSpPr/>
          <p:nvPr/>
        </p:nvGrpSpPr>
        <p:grpSpPr>
          <a:xfrm>
            <a:off x="4552351" y="2676745"/>
            <a:ext cx="2228354" cy="3416239"/>
            <a:chOff x="4174516" y="3377964"/>
            <a:chExt cx="2228354" cy="3416240"/>
          </a:xfrm>
        </p:grpSpPr>
        <p:pic>
          <p:nvPicPr>
            <p:cNvPr id="41" name="Picture 40">
              <a:extLst>
                <a:ext uri="{FF2B5EF4-FFF2-40B4-BE49-F238E27FC236}">
                  <a16:creationId xmlns:a16="http://schemas.microsoft.com/office/drawing/2014/main" id="{B8FEE263-751D-5D4A-985A-8BECA824B61B}"/>
                </a:ext>
              </a:extLst>
            </p:cNvPr>
            <p:cNvPicPr>
              <a:picLocks noChangeAspect="1"/>
            </p:cNvPicPr>
            <p:nvPr/>
          </p:nvPicPr>
          <p:blipFill>
            <a:blip r:embed="rId5"/>
            <a:stretch>
              <a:fillRect/>
            </a:stretch>
          </p:blipFill>
          <p:spPr>
            <a:xfrm>
              <a:off x="4378843" y="3377964"/>
              <a:ext cx="1819701" cy="1828800"/>
            </a:xfrm>
            <a:prstGeom prst="rect">
              <a:avLst/>
            </a:prstGeom>
          </p:spPr>
        </p:pic>
        <p:sp>
          <p:nvSpPr>
            <p:cNvPr id="43" name="TextBox 42">
              <a:extLst>
                <a:ext uri="{FF2B5EF4-FFF2-40B4-BE49-F238E27FC236}">
                  <a16:creationId xmlns:a16="http://schemas.microsoft.com/office/drawing/2014/main" id="{D8ABD093-6EDD-C04D-8F16-B82A99CA20EE}"/>
                </a:ext>
              </a:extLst>
            </p:cNvPr>
            <p:cNvSpPr txBox="1"/>
            <p:nvPr/>
          </p:nvSpPr>
          <p:spPr>
            <a:xfrm>
              <a:off x="4174516" y="4855211"/>
              <a:ext cx="2228354" cy="1938993"/>
            </a:xfrm>
            <a:prstGeom prst="rect">
              <a:avLst/>
            </a:prstGeom>
            <a:noFill/>
          </p:spPr>
          <p:txBody>
            <a:bodyPr wrap="square" lIns="182880" tIns="146304" rIns="182880" bIns="146304" rtlCol="0">
              <a:spAutoFit/>
            </a:bodyPr>
            <a:lstStyle/>
            <a:p>
              <a:pPr algn="ctr" defTabSz="1097213">
                <a:lnSpc>
                  <a:spcPct val="90000"/>
                </a:lnSpc>
                <a:defRPr/>
              </a:pPr>
              <a:r>
                <a:rPr lang="en-US" sz="2400" dirty="0">
                  <a:gradFill>
                    <a:gsLst>
                      <a:gs pos="2917">
                        <a:srgbClr val="FFFFFF"/>
                      </a:gs>
                      <a:gs pos="30000">
                        <a:srgbClr val="FFFFFF"/>
                      </a:gs>
                    </a:gsLst>
                    <a:lin ang="5400000" scaled="0"/>
                  </a:gradFill>
                  <a:latin typeface="Amazon Ember"/>
                </a:rPr>
                <a:t>Amazon</a:t>
              </a:r>
            </a:p>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Comprehend</a:t>
              </a:r>
            </a:p>
            <a:p>
              <a:pPr algn="ctr">
                <a:lnSpc>
                  <a:spcPct val="90000"/>
                </a:lnSpc>
                <a:spcAft>
                  <a:spcPts val="1800"/>
                </a:spcAft>
                <a:defRPr/>
              </a:pPr>
              <a:r>
                <a:rPr lang="en-US" sz="1800" dirty="0">
                  <a:solidFill>
                    <a:srgbClr val="FFCE3F"/>
                  </a:solidFill>
                </a:rPr>
                <a:t>Automatically extract insights from text</a:t>
              </a:r>
            </a:p>
          </p:txBody>
        </p:sp>
      </p:grpSp>
      <p:cxnSp>
        <p:nvCxnSpPr>
          <p:cNvPr id="44" name="Straight Arrow Connector 43">
            <a:extLst>
              <a:ext uri="{FF2B5EF4-FFF2-40B4-BE49-F238E27FC236}">
                <a16:creationId xmlns:a16="http://schemas.microsoft.com/office/drawing/2014/main" id="{69045F0F-1EAE-D140-B583-DD9F62AE8DF9}"/>
              </a:ext>
            </a:extLst>
          </p:cNvPr>
          <p:cNvCxnSpPr>
            <a:cxnSpLocks/>
          </p:cNvCxnSpPr>
          <p:nvPr/>
        </p:nvCxnSpPr>
        <p:spPr>
          <a:xfrm>
            <a:off x="3084149"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2E38CB4-57A1-C643-A604-B2C71304BD6B}"/>
              </a:ext>
            </a:extLst>
          </p:cNvPr>
          <p:cNvGrpSpPr/>
          <p:nvPr/>
        </p:nvGrpSpPr>
        <p:grpSpPr>
          <a:xfrm>
            <a:off x="8514363" y="2217631"/>
            <a:ext cx="2743200" cy="914400"/>
            <a:chOff x="8502945" y="2621600"/>
            <a:chExt cx="2743200" cy="914400"/>
          </a:xfrm>
        </p:grpSpPr>
        <p:sp>
          <p:nvSpPr>
            <p:cNvPr id="46" name="Rectangle 45">
              <a:extLst>
                <a:ext uri="{FF2B5EF4-FFF2-40B4-BE49-F238E27FC236}">
                  <a16:creationId xmlns:a16="http://schemas.microsoft.com/office/drawing/2014/main" id="{C9DBA724-EBD8-5542-9164-30F9049ADF61}"/>
                </a:ext>
              </a:extLst>
            </p:cNvPr>
            <p:cNvSpPr/>
            <p:nvPr/>
          </p:nvSpPr>
          <p:spPr bwMode="auto">
            <a:xfrm>
              <a:off x="8502945" y="2621600"/>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0DBF96E1-D1AD-594A-91FC-9C5D31A63423}"/>
                </a:ext>
              </a:extLst>
            </p:cNvPr>
            <p:cNvGrpSpPr/>
            <p:nvPr/>
          </p:nvGrpSpPr>
          <p:grpSpPr>
            <a:xfrm>
              <a:off x="8589210" y="2621600"/>
              <a:ext cx="2317686" cy="914400"/>
              <a:chOff x="8589210" y="2621600"/>
              <a:chExt cx="2317686" cy="914400"/>
            </a:xfrm>
          </p:grpSpPr>
          <p:pic>
            <p:nvPicPr>
              <p:cNvPr id="48" name="Picture 47">
                <a:extLst>
                  <a:ext uri="{FF2B5EF4-FFF2-40B4-BE49-F238E27FC236}">
                    <a16:creationId xmlns:a16="http://schemas.microsoft.com/office/drawing/2014/main" id="{59D819C2-2227-0743-B502-F5F6A1DC767C}"/>
                  </a:ext>
                </a:extLst>
              </p:cNvPr>
              <p:cNvPicPr>
                <a:picLocks noChangeAspect="1"/>
              </p:cNvPicPr>
              <p:nvPr/>
            </p:nvPicPr>
            <p:blipFill>
              <a:blip r:embed="rId6"/>
              <a:stretch>
                <a:fillRect/>
              </a:stretch>
            </p:blipFill>
            <p:spPr>
              <a:xfrm>
                <a:off x="8589210" y="2621600"/>
                <a:ext cx="918092" cy="914400"/>
              </a:xfrm>
              <a:prstGeom prst="rect">
                <a:avLst/>
              </a:prstGeom>
            </p:spPr>
          </p:pic>
          <p:sp>
            <p:nvSpPr>
              <p:cNvPr id="49" name="TextBox 48">
                <a:extLst>
                  <a:ext uri="{FF2B5EF4-FFF2-40B4-BE49-F238E27FC236}">
                    <a16:creationId xmlns:a16="http://schemas.microsoft.com/office/drawing/2014/main" id="{1DE2E7DC-9791-3249-A342-6336DE7F9691}"/>
                  </a:ext>
                </a:extLst>
              </p:cNvPr>
              <p:cNvSpPr txBox="1"/>
              <p:nvPr/>
            </p:nvSpPr>
            <p:spPr>
              <a:xfrm>
                <a:off x="9434485" y="2792568"/>
                <a:ext cx="147241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Entities</a:t>
                </a:r>
              </a:p>
            </p:txBody>
          </p:sp>
        </p:grpSp>
      </p:grpSp>
      <p:grpSp>
        <p:nvGrpSpPr>
          <p:cNvPr id="50" name="Group 49">
            <a:extLst>
              <a:ext uri="{FF2B5EF4-FFF2-40B4-BE49-F238E27FC236}">
                <a16:creationId xmlns:a16="http://schemas.microsoft.com/office/drawing/2014/main" id="{7D7AF458-AB89-8A46-A856-7550103DFD0C}"/>
              </a:ext>
            </a:extLst>
          </p:cNvPr>
          <p:cNvGrpSpPr/>
          <p:nvPr/>
        </p:nvGrpSpPr>
        <p:grpSpPr>
          <a:xfrm>
            <a:off x="11497112" y="2214198"/>
            <a:ext cx="2743200" cy="921271"/>
            <a:chOff x="8519145" y="3711818"/>
            <a:chExt cx="2743200" cy="921271"/>
          </a:xfrm>
        </p:grpSpPr>
        <p:sp>
          <p:nvSpPr>
            <p:cNvPr id="51" name="Rectangle 50">
              <a:extLst>
                <a:ext uri="{FF2B5EF4-FFF2-40B4-BE49-F238E27FC236}">
                  <a16:creationId xmlns:a16="http://schemas.microsoft.com/office/drawing/2014/main" id="{029F05BB-5B1A-2C4E-A44E-41C14783DB81}"/>
                </a:ext>
              </a:extLst>
            </p:cNvPr>
            <p:cNvSpPr/>
            <p:nvPr/>
          </p:nvSpPr>
          <p:spPr bwMode="auto">
            <a:xfrm>
              <a:off x="8519145" y="3711818"/>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9BF0847-1C77-524C-9F5F-7EDEA8D539BA}"/>
                </a:ext>
              </a:extLst>
            </p:cNvPr>
            <p:cNvGrpSpPr/>
            <p:nvPr/>
          </p:nvGrpSpPr>
          <p:grpSpPr>
            <a:xfrm>
              <a:off x="8546077" y="3718689"/>
              <a:ext cx="2689336" cy="914400"/>
              <a:chOff x="8589210" y="3711818"/>
              <a:chExt cx="2689336" cy="914400"/>
            </a:xfrm>
          </p:grpSpPr>
          <p:pic>
            <p:nvPicPr>
              <p:cNvPr id="53" name="Picture 52">
                <a:extLst>
                  <a:ext uri="{FF2B5EF4-FFF2-40B4-BE49-F238E27FC236}">
                    <a16:creationId xmlns:a16="http://schemas.microsoft.com/office/drawing/2014/main" id="{A2C7528C-D176-3648-9D5D-4BC544E82DAB}"/>
                  </a:ext>
                </a:extLst>
              </p:cNvPr>
              <p:cNvPicPr>
                <a:picLocks noChangeAspect="1"/>
              </p:cNvPicPr>
              <p:nvPr/>
            </p:nvPicPr>
            <p:blipFill>
              <a:blip r:embed="rId7"/>
              <a:stretch>
                <a:fillRect/>
              </a:stretch>
            </p:blipFill>
            <p:spPr>
              <a:xfrm>
                <a:off x="8589210" y="3711818"/>
                <a:ext cx="904507" cy="914400"/>
              </a:xfrm>
              <a:prstGeom prst="rect">
                <a:avLst/>
              </a:prstGeom>
            </p:spPr>
          </p:pic>
          <p:sp>
            <p:nvSpPr>
              <p:cNvPr id="54" name="TextBox 53">
                <a:extLst>
                  <a:ext uri="{FF2B5EF4-FFF2-40B4-BE49-F238E27FC236}">
                    <a16:creationId xmlns:a16="http://schemas.microsoft.com/office/drawing/2014/main" id="{15603E56-FCC5-2B42-A126-B7C4811F2A1C}"/>
                  </a:ext>
                </a:extLst>
              </p:cNvPr>
              <p:cNvSpPr txBox="1"/>
              <p:nvPr/>
            </p:nvSpPr>
            <p:spPr>
              <a:xfrm>
                <a:off x="9434485" y="3882786"/>
                <a:ext cx="184406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Key Phrases</a:t>
                </a:r>
              </a:p>
            </p:txBody>
          </p:sp>
        </p:grpSp>
      </p:grpSp>
      <p:grpSp>
        <p:nvGrpSpPr>
          <p:cNvPr id="55" name="Group 54">
            <a:extLst>
              <a:ext uri="{FF2B5EF4-FFF2-40B4-BE49-F238E27FC236}">
                <a16:creationId xmlns:a16="http://schemas.microsoft.com/office/drawing/2014/main" id="{D0A22033-FA13-8C4F-A4BD-8EC750A93E89}"/>
              </a:ext>
            </a:extLst>
          </p:cNvPr>
          <p:cNvGrpSpPr/>
          <p:nvPr/>
        </p:nvGrpSpPr>
        <p:grpSpPr>
          <a:xfrm>
            <a:off x="8514363" y="3393923"/>
            <a:ext cx="2743200" cy="914400"/>
            <a:chOff x="8502945" y="4815777"/>
            <a:chExt cx="2743200" cy="914400"/>
          </a:xfrm>
        </p:grpSpPr>
        <p:sp>
          <p:nvSpPr>
            <p:cNvPr id="56" name="Rectangle 55">
              <a:extLst>
                <a:ext uri="{FF2B5EF4-FFF2-40B4-BE49-F238E27FC236}">
                  <a16:creationId xmlns:a16="http://schemas.microsoft.com/office/drawing/2014/main" id="{F71F6976-F565-2F49-8B31-FBAF806ECA22}"/>
                </a:ext>
              </a:extLst>
            </p:cNvPr>
            <p:cNvSpPr/>
            <p:nvPr/>
          </p:nvSpPr>
          <p:spPr bwMode="auto">
            <a:xfrm>
              <a:off x="8502945" y="4815777"/>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8C6509B-0C47-1340-A0C6-CE1A4DDACAC6}"/>
                </a:ext>
              </a:extLst>
            </p:cNvPr>
            <p:cNvGrpSpPr/>
            <p:nvPr/>
          </p:nvGrpSpPr>
          <p:grpSpPr>
            <a:xfrm>
              <a:off x="8589210" y="4815777"/>
              <a:ext cx="2581101" cy="914400"/>
              <a:chOff x="8589210" y="4815777"/>
              <a:chExt cx="2581101" cy="914400"/>
            </a:xfrm>
          </p:grpSpPr>
          <p:pic>
            <p:nvPicPr>
              <p:cNvPr id="58" name="Picture 57">
                <a:extLst>
                  <a:ext uri="{FF2B5EF4-FFF2-40B4-BE49-F238E27FC236}">
                    <a16:creationId xmlns:a16="http://schemas.microsoft.com/office/drawing/2014/main" id="{8466E880-F6E2-054D-9B00-F6AEE81BF778}"/>
                  </a:ext>
                </a:extLst>
              </p:cNvPr>
              <p:cNvPicPr>
                <a:picLocks noChangeAspect="1"/>
              </p:cNvPicPr>
              <p:nvPr/>
            </p:nvPicPr>
            <p:blipFill>
              <a:blip r:embed="rId8"/>
              <a:stretch>
                <a:fillRect/>
              </a:stretch>
            </p:blipFill>
            <p:spPr>
              <a:xfrm>
                <a:off x="8589210" y="4815777"/>
                <a:ext cx="904507" cy="914400"/>
              </a:xfrm>
              <a:prstGeom prst="rect">
                <a:avLst/>
              </a:prstGeom>
            </p:spPr>
          </p:pic>
          <p:sp>
            <p:nvSpPr>
              <p:cNvPr id="59" name="TextBox 58">
                <a:extLst>
                  <a:ext uri="{FF2B5EF4-FFF2-40B4-BE49-F238E27FC236}">
                    <a16:creationId xmlns:a16="http://schemas.microsoft.com/office/drawing/2014/main" id="{7F5814F7-F8B8-3D4F-8DA2-1067344AC0B9}"/>
                  </a:ext>
                </a:extLst>
              </p:cNvPr>
              <p:cNvSpPr txBox="1"/>
              <p:nvPr/>
            </p:nvSpPr>
            <p:spPr>
              <a:xfrm>
                <a:off x="9434485" y="4986745"/>
                <a:ext cx="1735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Language</a:t>
                </a:r>
              </a:p>
            </p:txBody>
          </p:sp>
        </p:grpSp>
      </p:grpSp>
      <p:grpSp>
        <p:nvGrpSpPr>
          <p:cNvPr id="60" name="Group 59">
            <a:extLst>
              <a:ext uri="{FF2B5EF4-FFF2-40B4-BE49-F238E27FC236}">
                <a16:creationId xmlns:a16="http://schemas.microsoft.com/office/drawing/2014/main" id="{30C67044-88BF-DB42-85FB-BDD1E0A6CE10}"/>
              </a:ext>
            </a:extLst>
          </p:cNvPr>
          <p:cNvGrpSpPr/>
          <p:nvPr/>
        </p:nvGrpSpPr>
        <p:grpSpPr>
          <a:xfrm>
            <a:off x="11473016" y="5760625"/>
            <a:ext cx="2855771" cy="914400"/>
            <a:chOff x="11444847" y="5919736"/>
            <a:chExt cx="2855772" cy="914400"/>
          </a:xfrm>
        </p:grpSpPr>
        <p:sp>
          <p:nvSpPr>
            <p:cNvPr id="61" name="Rectangle 60">
              <a:extLst>
                <a:ext uri="{FF2B5EF4-FFF2-40B4-BE49-F238E27FC236}">
                  <a16:creationId xmlns:a16="http://schemas.microsoft.com/office/drawing/2014/main" id="{50DC5CFF-AA75-3645-B083-92D953A29AE0}"/>
                </a:ext>
              </a:extLst>
            </p:cNvPr>
            <p:cNvSpPr/>
            <p:nvPr/>
          </p:nvSpPr>
          <p:spPr bwMode="auto">
            <a:xfrm>
              <a:off x="11444847" y="5919736"/>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E5B4DF8E-52D7-C04D-B94A-E8C877F443AD}"/>
                </a:ext>
              </a:extLst>
            </p:cNvPr>
            <p:cNvGrpSpPr/>
            <p:nvPr/>
          </p:nvGrpSpPr>
          <p:grpSpPr>
            <a:xfrm>
              <a:off x="11620400" y="5952204"/>
              <a:ext cx="2680219" cy="849463"/>
              <a:chOff x="11620400" y="5952204"/>
              <a:chExt cx="2680219" cy="849463"/>
            </a:xfrm>
          </p:grpSpPr>
          <p:pic>
            <p:nvPicPr>
              <p:cNvPr id="63" name="Picture 62">
                <a:extLst>
                  <a:ext uri="{FF2B5EF4-FFF2-40B4-BE49-F238E27FC236}">
                    <a16:creationId xmlns:a16="http://schemas.microsoft.com/office/drawing/2014/main" id="{3F65256B-AEFB-AB4D-A18F-76C2033EBF91}"/>
                  </a:ext>
                </a:extLst>
              </p:cNvPr>
              <p:cNvPicPr>
                <a:picLocks noChangeAspect="1"/>
              </p:cNvPicPr>
              <p:nvPr/>
            </p:nvPicPr>
            <p:blipFill>
              <a:blip r:embed="rId9"/>
              <a:stretch>
                <a:fillRect/>
              </a:stretch>
            </p:blipFill>
            <p:spPr>
              <a:xfrm>
                <a:off x="11620400" y="6034476"/>
                <a:ext cx="681511" cy="684918"/>
              </a:xfrm>
              <a:prstGeom prst="rect">
                <a:avLst/>
              </a:prstGeom>
            </p:spPr>
          </p:pic>
          <p:sp>
            <p:nvSpPr>
              <p:cNvPr id="64" name="TextBox 63">
                <a:extLst>
                  <a:ext uri="{FF2B5EF4-FFF2-40B4-BE49-F238E27FC236}">
                    <a16:creationId xmlns:a16="http://schemas.microsoft.com/office/drawing/2014/main" id="{FE65E376-552A-CE41-B076-91F20B13F79C}"/>
                  </a:ext>
                </a:extLst>
              </p:cNvPr>
              <p:cNvSpPr txBox="1"/>
              <p:nvPr/>
            </p:nvSpPr>
            <p:spPr>
              <a:xfrm>
                <a:off x="12342754" y="5952204"/>
                <a:ext cx="1957865" cy="849463"/>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Document Classification</a:t>
                </a:r>
              </a:p>
            </p:txBody>
          </p:sp>
        </p:grpSp>
      </p:grpSp>
      <p:grpSp>
        <p:nvGrpSpPr>
          <p:cNvPr id="65" name="Group 64">
            <a:extLst>
              <a:ext uri="{FF2B5EF4-FFF2-40B4-BE49-F238E27FC236}">
                <a16:creationId xmlns:a16="http://schemas.microsoft.com/office/drawing/2014/main" id="{289E3140-F1B1-D848-B2E9-0B97F9ED5614}"/>
              </a:ext>
            </a:extLst>
          </p:cNvPr>
          <p:cNvGrpSpPr/>
          <p:nvPr/>
        </p:nvGrpSpPr>
        <p:grpSpPr>
          <a:xfrm>
            <a:off x="8514363" y="4570215"/>
            <a:ext cx="2790082" cy="914400"/>
            <a:chOff x="11444843" y="2596876"/>
            <a:chExt cx="2790082" cy="914400"/>
          </a:xfrm>
        </p:grpSpPr>
        <p:sp>
          <p:nvSpPr>
            <p:cNvPr id="66" name="Rectangle 65">
              <a:extLst>
                <a:ext uri="{FF2B5EF4-FFF2-40B4-BE49-F238E27FC236}">
                  <a16:creationId xmlns:a16="http://schemas.microsoft.com/office/drawing/2014/main" id="{9806EE71-8DB6-E64E-BF34-FA6685970FAA}"/>
                </a:ext>
              </a:extLst>
            </p:cNvPr>
            <p:cNvSpPr/>
            <p:nvPr/>
          </p:nvSpPr>
          <p:spPr bwMode="auto">
            <a:xfrm>
              <a:off x="11444843" y="259687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3BD9B792-A90C-F44E-A896-7BBF726DD1AA}"/>
                </a:ext>
              </a:extLst>
            </p:cNvPr>
            <p:cNvGrpSpPr/>
            <p:nvPr/>
          </p:nvGrpSpPr>
          <p:grpSpPr>
            <a:xfrm>
              <a:off x="11510743" y="2596876"/>
              <a:ext cx="2724182" cy="914400"/>
              <a:chOff x="11510743" y="2572153"/>
              <a:chExt cx="2724182" cy="914400"/>
            </a:xfrm>
          </p:grpSpPr>
          <p:pic>
            <p:nvPicPr>
              <p:cNvPr id="68" name="Picture 67">
                <a:extLst>
                  <a:ext uri="{FF2B5EF4-FFF2-40B4-BE49-F238E27FC236}">
                    <a16:creationId xmlns:a16="http://schemas.microsoft.com/office/drawing/2014/main" id="{1B8FED53-2AB5-2D43-BFB8-F8A57D40851D}"/>
                  </a:ext>
                </a:extLst>
              </p:cNvPr>
              <p:cNvPicPr>
                <a:picLocks noChangeAspect="1"/>
              </p:cNvPicPr>
              <p:nvPr/>
            </p:nvPicPr>
            <p:blipFill>
              <a:blip r:embed="rId10"/>
              <a:stretch>
                <a:fillRect/>
              </a:stretch>
            </p:blipFill>
            <p:spPr>
              <a:xfrm>
                <a:off x="11510743" y="2572153"/>
                <a:ext cx="909851" cy="914400"/>
              </a:xfrm>
              <a:prstGeom prst="rect">
                <a:avLst/>
              </a:prstGeom>
            </p:spPr>
          </p:pic>
          <p:sp>
            <p:nvSpPr>
              <p:cNvPr id="69" name="TextBox 68">
                <a:extLst>
                  <a:ext uri="{FF2B5EF4-FFF2-40B4-BE49-F238E27FC236}">
                    <a16:creationId xmlns:a16="http://schemas.microsoft.com/office/drawing/2014/main" id="{7388676B-89D7-6F42-AF8E-60943FACC358}"/>
                  </a:ext>
                </a:extLst>
              </p:cNvPr>
              <p:cNvSpPr txBox="1"/>
              <p:nvPr/>
            </p:nvSpPr>
            <p:spPr>
              <a:xfrm>
                <a:off x="12347341" y="2743121"/>
                <a:ext cx="1887584"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Sentiment</a:t>
                </a:r>
              </a:p>
            </p:txBody>
          </p:sp>
        </p:grpSp>
      </p:grpSp>
      <p:grpSp>
        <p:nvGrpSpPr>
          <p:cNvPr id="70" name="Group 69">
            <a:extLst>
              <a:ext uri="{FF2B5EF4-FFF2-40B4-BE49-F238E27FC236}">
                <a16:creationId xmlns:a16="http://schemas.microsoft.com/office/drawing/2014/main" id="{2D452B4A-0C10-0542-A4A0-FB504A2C1269}"/>
              </a:ext>
            </a:extLst>
          </p:cNvPr>
          <p:cNvGrpSpPr/>
          <p:nvPr/>
        </p:nvGrpSpPr>
        <p:grpSpPr>
          <a:xfrm>
            <a:off x="11473016" y="4584675"/>
            <a:ext cx="2767296" cy="914400"/>
            <a:chOff x="11444844" y="3713597"/>
            <a:chExt cx="2767296" cy="914400"/>
          </a:xfrm>
        </p:grpSpPr>
        <p:sp>
          <p:nvSpPr>
            <p:cNvPr id="71" name="Rectangle 70">
              <a:extLst>
                <a:ext uri="{FF2B5EF4-FFF2-40B4-BE49-F238E27FC236}">
                  <a16:creationId xmlns:a16="http://schemas.microsoft.com/office/drawing/2014/main" id="{767ADC73-D8BE-9042-B09E-51A30BBCF388}"/>
                </a:ext>
              </a:extLst>
            </p:cNvPr>
            <p:cNvSpPr/>
            <p:nvPr/>
          </p:nvSpPr>
          <p:spPr bwMode="auto">
            <a:xfrm>
              <a:off x="11444844" y="3713597"/>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685FE961-96EB-FE41-95B2-36F2A551076B}"/>
                </a:ext>
              </a:extLst>
            </p:cNvPr>
            <p:cNvGrpSpPr/>
            <p:nvPr/>
          </p:nvGrpSpPr>
          <p:grpSpPr>
            <a:xfrm>
              <a:off x="11510743" y="3713597"/>
              <a:ext cx="2701397" cy="914400"/>
              <a:chOff x="11510743" y="3689733"/>
              <a:chExt cx="2701397" cy="914400"/>
            </a:xfrm>
          </p:grpSpPr>
          <p:pic>
            <p:nvPicPr>
              <p:cNvPr id="73" name="Picture 72">
                <a:extLst>
                  <a:ext uri="{FF2B5EF4-FFF2-40B4-BE49-F238E27FC236}">
                    <a16:creationId xmlns:a16="http://schemas.microsoft.com/office/drawing/2014/main" id="{559A3260-DC35-124B-92CD-9B61070F57E1}"/>
                  </a:ext>
                </a:extLst>
              </p:cNvPr>
              <p:cNvPicPr>
                <a:picLocks noChangeAspect="1"/>
              </p:cNvPicPr>
              <p:nvPr/>
            </p:nvPicPr>
            <p:blipFill>
              <a:blip r:embed="rId11"/>
              <a:stretch>
                <a:fillRect/>
              </a:stretch>
            </p:blipFill>
            <p:spPr>
              <a:xfrm>
                <a:off x="11510743" y="3689733"/>
                <a:ext cx="903362" cy="914400"/>
              </a:xfrm>
              <a:prstGeom prst="rect">
                <a:avLst/>
              </a:prstGeom>
            </p:spPr>
          </p:pic>
          <p:sp>
            <p:nvSpPr>
              <p:cNvPr id="74" name="TextBox 73">
                <a:extLst>
                  <a:ext uri="{FF2B5EF4-FFF2-40B4-BE49-F238E27FC236}">
                    <a16:creationId xmlns:a16="http://schemas.microsoft.com/office/drawing/2014/main" id="{7B51D61B-D438-D44B-85F3-BE7E8516F81D}"/>
                  </a:ext>
                </a:extLst>
              </p:cNvPr>
              <p:cNvSpPr txBox="1"/>
              <p:nvPr/>
            </p:nvSpPr>
            <p:spPr>
              <a:xfrm>
                <a:off x="12347341" y="3860701"/>
                <a:ext cx="1864799"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Syntax</a:t>
                </a:r>
              </a:p>
            </p:txBody>
          </p:sp>
        </p:grpSp>
      </p:grpSp>
      <p:grpSp>
        <p:nvGrpSpPr>
          <p:cNvPr id="75" name="Group 74">
            <a:extLst>
              <a:ext uri="{FF2B5EF4-FFF2-40B4-BE49-F238E27FC236}">
                <a16:creationId xmlns:a16="http://schemas.microsoft.com/office/drawing/2014/main" id="{026D3BD8-0CF1-A04C-A8AC-89E25956B567}"/>
              </a:ext>
            </a:extLst>
          </p:cNvPr>
          <p:cNvGrpSpPr/>
          <p:nvPr/>
        </p:nvGrpSpPr>
        <p:grpSpPr>
          <a:xfrm>
            <a:off x="8514363" y="5746507"/>
            <a:ext cx="2767294" cy="914400"/>
            <a:chOff x="11444844" y="4828599"/>
            <a:chExt cx="2767295" cy="914400"/>
          </a:xfrm>
        </p:grpSpPr>
        <p:sp>
          <p:nvSpPr>
            <p:cNvPr id="76" name="Rectangle 75">
              <a:extLst>
                <a:ext uri="{FF2B5EF4-FFF2-40B4-BE49-F238E27FC236}">
                  <a16:creationId xmlns:a16="http://schemas.microsoft.com/office/drawing/2014/main" id="{3BD2FC6F-0D44-D34B-9B58-E5250541E056}"/>
                </a:ext>
              </a:extLst>
            </p:cNvPr>
            <p:cNvSpPr/>
            <p:nvPr/>
          </p:nvSpPr>
          <p:spPr bwMode="auto">
            <a:xfrm>
              <a:off x="11444844" y="4828599"/>
              <a:ext cx="2744174"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B0FF838B-6150-8E4D-8441-970104F61A07}"/>
                </a:ext>
              </a:extLst>
            </p:cNvPr>
            <p:cNvGrpSpPr/>
            <p:nvPr/>
          </p:nvGrpSpPr>
          <p:grpSpPr>
            <a:xfrm>
              <a:off x="11510743" y="4828599"/>
              <a:ext cx="2701396" cy="914400"/>
              <a:chOff x="11510743" y="4805594"/>
              <a:chExt cx="2701396" cy="914400"/>
            </a:xfrm>
          </p:grpSpPr>
          <p:pic>
            <p:nvPicPr>
              <p:cNvPr id="78" name="Picture 77">
                <a:extLst>
                  <a:ext uri="{FF2B5EF4-FFF2-40B4-BE49-F238E27FC236}">
                    <a16:creationId xmlns:a16="http://schemas.microsoft.com/office/drawing/2014/main" id="{58E53181-DF8B-064C-B8A0-07CEF5320463}"/>
                  </a:ext>
                </a:extLst>
              </p:cNvPr>
              <p:cNvPicPr>
                <a:picLocks noChangeAspect="1"/>
              </p:cNvPicPr>
              <p:nvPr/>
            </p:nvPicPr>
            <p:blipFill>
              <a:blip r:embed="rId12"/>
              <a:stretch>
                <a:fillRect/>
              </a:stretch>
            </p:blipFill>
            <p:spPr>
              <a:xfrm>
                <a:off x="11510743" y="4805594"/>
                <a:ext cx="898868" cy="914400"/>
              </a:xfrm>
              <a:prstGeom prst="rect">
                <a:avLst/>
              </a:prstGeom>
            </p:spPr>
          </p:pic>
          <p:sp>
            <p:nvSpPr>
              <p:cNvPr id="79" name="TextBox 78">
                <a:extLst>
                  <a:ext uri="{FF2B5EF4-FFF2-40B4-BE49-F238E27FC236}">
                    <a16:creationId xmlns:a16="http://schemas.microsoft.com/office/drawing/2014/main" id="{73CB98F6-7754-BE4F-A741-04D7F4FD8E7F}"/>
                  </a:ext>
                </a:extLst>
              </p:cNvPr>
              <p:cNvSpPr txBox="1"/>
              <p:nvPr/>
            </p:nvSpPr>
            <p:spPr>
              <a:xfrm>
                <a:off x="12347342" y="5022572"/>
                <a:ext cx="186479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Topics</a:t>
                </a:r>
              </a:p>
            </p:txBody>
          </p:sp>
        </p:grpSp>
      </p:grpSp>
      <p:cxnSp>
        <p:nvCxnSpPr>
          <p:cNvPr id="80" name="Straight Arrow Connector 79">
            <a:extLst>
              <a:ext uri="{FF2B5EF4-FFF2-40B4-BE49-F238E27FC236}">
                <a16:creationId xmlns:a16="http://schemas.microsoft.com/office/drawing/2014/main" id="{C21CF87E-7BB9-4346-840F-2A3818C9C8E7}"/>
              </a:ext>
            </a:extLst>
          </p:cNvPr>
          <p:cNvCxnSpPr>
            <a:cxnSpLocks/>
          </p:cNvCxnSpPr>
          <p:nvPr/>
        </p:nvCxnSpPr>
        <p:spPr>
          <a:xfrm>
            <a:off x="7060186"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34BB4593-2336-5E46-827B-8AB6124B1EA0}"/>
              </a:ext>
            </a:extLst>
          </p:cNvPr>
          <p:cNvSpPr/>
          <p:nvPr/>
        </p:nvSpPr>
        <p:spPr>
          <a:xfrm>
            <a:off x="9179425" y="2846878"/>
            <a:ext cx="2051208" cy="27823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234086" rIns="0" bIns="234086" rtlCol="0" anchor="ctr"/>
          <a:lstStyle/>
          <a:p>
            <a:pPr algn="ctr"/>
            <a:r>
              <a:rPr lang="en-US" sz="1440" dirty="0">
                <a:solidFill>
                  <a:schemeClr val="accent1"/>
                </a:solidFill>
              </a:rPr>
              <a:t>+ Custom Entities</a:t>
            </a:r>
          </a:p>
        </p:txBody>
      </p:sp>
      <p:grpSp>
        <p:nvGrpSpPr>
          <p:cNvPr id="7" name="Group 6">
            <a:extLst>
              <a:ext uri="{FF2B5EF4-FFF2-40B4-BE49-F238E27FC236}">
                <a16:creationId xmlns:a16="http://schemas.microsoft.com/office/drawing/2014/main" id="{A6F63EE6-DCFF-7947-AFA2-D94D9C38C0E9}"/>
              </a:ext>
            </a:extLst>
          </p:cNvPr>
          <p:cNvGrpSpPr/>
          <p:nvPr/>
        </p:nvGrpSpPr>
        <p:grpSpPr>
          <a:xfrm>
            <a:off x="11497112" y="3397018"/>
            <a:ext cx="2864381" cy="926107"/>
            <a:chOff x="5321477" y="2121592"/>
            <a:chExt cx="1790239" cy="578817"/>
          </a:xfrm>
        </p:grpSpPr>
        <p:grpSp>
          <p:nvGrpSpPr>
            <p:cNvPr id="82" name="Group 81">
              <a:extLst>
                <a:ext uri="{FF2B5EF4-FFF2-40B4-BE49-F238E27FC236}">
                  <a16:creationId xmlns:a16="http://schemas.microsoft.com/office/drawing/2014/main" id="{0601C821-E7E3-FE44-98C4-FBEC5023FE71}"/>
                </a:ext>
              </a:extLst>
            </p:cNvPr>
            <p:cNvGrpSpPr/>
            <p:nvPr/>
          </p:nvGrpSpPr>
          <p:grpSpPr>
            <a:xfrm>
              <a:off x="5321477" y="2121592"/>
              <a:ext cx="1790239" cy="578817"/>
              <a:chOff x="8502949" y="5919736"/>
              <a:chExt cx="2864381" cy="926109"/>
            </a:xfrm>
          </p:grpSpPr>
          <p:sp>
            <p:nvSpPr>
              <p:cNvPr id="83" name="Rectangle 82">
                <a:extLst>
                  <a:ext uri="{FF2B5EF4-FFF2-40B4-BE49-F238E27FC236}">
                    <a16:creationId xmlns:a16="http://schemas.microsoft.com/office/drawing/2014/main" id="{F9223A05-14E2-8D49-885D-DD60BDDF5E15}"/>
                  </a:ext>
                </a:extLst>
              </p:cNvPr>
              <p:cNvSpPr/>
              <p:nvPr/>
            </p:nvSpPr>
            <p:spPr bwMode="auto">
              <a:xfrm>
                <a:off x="8502949" y="591973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3AC3F4C8-C2ED-1D47-B19C-B2FFB8406BD1}"/>
                  </a:ext>
                </a:extLst>
              </p:cNvPr>
              <p:cNvSpPr txBox="1"/>
              <p:nvPr/>
            </p:nvSpPr>
            <p:spPr>
              <a:xfrm>
                <a:off x="9481516" y="5963165"/>
                <a:ext cx="1885814" cy="882680"/>
              </a:xfrm>
              <a:prstGeom prst="rect">
                <a:avLst/>
              </a:prstGeom>
              <a:noFill/>
            </p:spPr>
            <p:txBody>
              <a:bodyPr wrap="square" lIns="182880" tIns="146304" rIns="182880" bIns="146304" rtlCol="0">
                <a:spAutoFit/>
              </a:bodyPr>
              <a:lstStyle/>
              <a:p>
                <a:pPr>
                  <a:lnSpc>
                    <a:spcPct val="90000"/>
                  </a:lnSpc>
                </a:pPr>
                <a:r>
                  <a:rPr lang="en-US" sz="2000" dirty="0">
                    <a:solidFill>
                      <a:srgbClr val="F9F9F9"/>
                    </a:solidFill>
                  </a:rPr>
                  <a:t>PII </a:t>
                </a:r>
              </a:p>
              <a:p>
                <a:pPr>
                  <a:lnSpc>
                    <a:spcPct val="90000"/>
                  </a:lnSpc>
                  <a:spcAft>
                    <a:spcPts val="1800"/>
                  </a:spcAft>
                </a:pPr>
                <a:r>
                  <a:rPr lang="en-US" sz="1120" dirty="0">
                    <a:solidFill>
                      <a:srgbClr val="F9F9F9"/>
                    </a:solidFill>
                  </a:rPr>
                  <a:t>(Personally Identifiable Information)</a:t>
                </a:r>
                <a:endParaRPr lang="en-US" sz="2000" dirty="0">
                  <a:solidFill>
                    <a:srgbClr val="F9F9F9"/>
                  </a:solidFill>
                </a:endParaRPr>
              </a:p>
            </p:txBody>
          </p:sp>
        </p:grpSp>
        <p:pic>
          <p:nvPicPr>
            <p:cNvPr id="6" name="Picture 5">
              <a:extLst>
                <a:ext uri="{FF2B5EF4-FFF2-40B4-BE49-F238E27FC236}">
                  <a16:creationId xmlns:a16="http://schemas.microsoft.com/office/drawing/2014/main" id="{29A42AD5-4404-5A4F-8029-F11F36316E86}"/>
                </a:ext>
              </a:extLst>
            </p:cNvPr>
            <p:cNvPicPr>
              <a:picLocks noChangeAspect="1"/>
            </p:cNvPicPr>
            <p:nvPr/>
          </p:nvPicPr>
          <p:blipFill>
            <a:blip r:embed="rId13"/>
            <a:stretch>
              <a:fillRect/>
            </a:stretch>
          </p:blipFill>
          <p:spPr>
            <a:xfrm>
              <a:off x="5367069" y="2131298"/>
              <a:ext cx="561793" cy="561793"/>
            </a:xfrm>
            <a:prstGeom prst="rect">
              <a:avLst/>
            </a:prstGeom>
          </p:spPr>
        </p:pic>
      </p:grpSp>
    </p:spTree>
    <p:extLst>
      <p:ext uri="{BB962C8B-B14F-4D97-AF65-F5344CB8AC3E}">
        <p14:creationId xmlns:p14="http://schemas.microsoft.com/office/powerpoint/2010/main" val="171867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E0710C-EDF7-204F-827D-FBFA5DA96530}"/>
              </a:ext>
            </a:extLst>
          </p:cNvPr>
          <p:cNvSpPr>
            <a:spLocks noGrp="1"/>
          </p:cNvSpPr>
          <p:nvPr>
            <p:ph type="title"/>
          </p:nvPr>
        </p:nvSpPr>
        <p:spPr/>
        <p:txBody>
          <a:bodyPr/>
          <a:lstStyle/>
          <a:p>
            <a:r>
              <a:rPr lang="en-US" b="0" dirty="0">
                <a:solidFill>
                  <a:schemeClr val="tx2"/>
                </a:solidFill>
              </a:rPr>
              <a:t>Custom Comprehend</a:t>
            </a:r>
          </a:p>
        </p:txBody>
      </p:sp>
    </p:spTree>
    <p:extLst>
      <p:ext uri="{BB962C8B-B14F-4D97-AF65-F5344CB8AC3E}">
        <p14:creationId xmlns:p14="http://schemas.microsoft.com/office/powerpoint/2010/main" val="381013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6F0C9-EEE9-B44D-887C-2ABA3E4249B5}"/>
              </a:ext>
            </a:extLst>
          </p:cNvPr>
          <p:cNvSpPr>
            <a:spLocks noGrp="1"/>
          </p:cNvSpPr>
          <p:nvPr>
            <p:ph type="title"/>
          </p:nvPr>
        </p:nvSpPr>
        <p:spPr>
          <a:xfrm>
            <a:off x="454992" y="439969"/>
            <a:ext cx="13167360" cy="1098298"/>
          </a:xfrm>
        </p:spPr>
        <p:txBody>
          <a:bodyPr/>
          <a:lstStyle/>
          <a:p>
            <a:r>
              <a:rPr lang="en-US" dirty="0"/>
              <a:t>Custom Classification: </a:t>
            </a:r>
            <a:r>
              <a:rPr lang="en-US" dirty="0">
                <a:solidFill>
                  <a:schemeClr val="accent1"/>
                </a:solidFill>
              </a:rPr>
              <a:t>Multi-class</a:t>
            </a:r>
          </a:p>
        </p:txBody>
      </p:sp>
      <p:pic>
        <p:nvPicPr>
          <p:cNvPr id="1029" name="Picture 5" descr="page8image29672672">
            <a:extLst>
              <a:ext uri="{FF2B5EF4-FFF2-40B4-BE49-F238E27FC236}">
                <a16:creationId xmlns:a16="http://schemas.microsoft.com/office/drawing/2014/main" id="{C6A37220-D8F8-C84E-AD4C-EC09E303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986" y="3518314"/>
            <a:ext cx="1400909" cy="1400909"/>
          </a:xfrm>
          <a:prstGeom prst="rect">
            <a:avLst/>
          </a:prstGeom>
          <a:noFill/>
          <a:extLst>
            <a:ext uri="{909E8E84-426E-40DD-AFC4-6F175D3DCCD1}">
              <a14:hiddenFill xmlns:a14="http://schemas.microsoft.com/office/drawing/2010/main">
                <a:solidFill>
                  <a:srgbClr val="FFFFFF"/>
                </a:solidFill>
              </a14:hiddenFill>
            </a:ext>
          </a:extLst>
        </p:spPr>
      </p:pic>
      <p:sp>
        <p:nvSpPr>
          <p:cNvPr id="5" name="Snip Single Corner Rectangle 4">
            <a:extLst>
              <a:ext uri="{FF2B5EF4-FFF2-40B4-BE49-F238E27FC236}">
                <a16:creationId xmlns:a16="http://schemas.microsoft.com/office/drawing/2014/main" id="{D37216C7-8EDD-E148-BC19-4BA140A776BC}"/>
              </a:ext>
            </a:extLst>
          </p:cNvPr>
          <p:cNvSpPr/>
          <p:nvPr/>
        </p:nvSpPr>
        <p:spPr>
          <a:xfrm>
            <a:off x="2221256" y="3009269"/>
            <a:ext cx="856925" cy="1357085"/>
          </a:xfrm>
          <a:prstGeom prst="snip1Rect">
            <a:avLst/>
          </a:prstGeom>
          <a:solidFill>
            <a:schemeClr val="bg1">
              <a:lumMod val="10000"/>
              <a:lumOff val="9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2" name="Snip Single Corner Rectangle 21">
            <a:extLst>
              <a:ext uri="{FF2B5EF4-FFF2-40B4-BE49-F238E27FC236}">
                <a16:creationId xmlns:a16="http://schemas.microsoft.com/office/drawing/2014/main" id="{CDF3519F-0DFC-654F-9E81-97361EEFABD4}"/>
              </a:ext>
            </a:extLst>
          </p:cNvPr>
          <p:cNvSpPr/>
          <p:nvPr/>
        </p:nvSpPr>
        <p:spPr>
          <a:xfrm>
            <a:off x="2348805" y="3132059"/>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3" name="Snip Single Corner Rectangle 22">
            <a:extLst>
              <a:ext uri="{FF2B5EF4-FFF2-40B4-BE49-F238E27FC236}">
                <a16:creationId xmlns:a16="http://schemas.microsoft.com/office/drawing/2014/main" id="{41535229-7A49-C94C-8B74-4F43304AAEC7}"/>
              </a:ext>
            </a:extLst>
          </p:cNvPr>
          <p:cNvSpPr/>
          <p:nvPr/>
        </p:nvSpPr>
        <p:spPr>
          <a:xfrm>
            <a:off x="2505824" y="3254850"/>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4" name="Snip Single Corner Rectangle 23">
            <a:extLst>
              <a:ext uri="{FF2B5EF4-FFF2-40B4-BE49-F238E27FC236}">
                <a16:creationId xmlns:a16="http://schemas.microsoft.com/office/drawing/2014/main" id="{05DA0C81-49F0-014B-818D-F0B6602556D7}"/>
              </a:ext>
            </a:extLst>
          </p:cNvPr>
          <p:cNvSpPr/>
          <p:nvPr/>
        </p:nvSpPr>
        <p:spPr>
          <a:xfrm>
            <a:off x="2648381" y="3377640"/>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Snip Single Corner Rectangle 24">
            <a:extLst>
              <a:ext uri="{FF2B5EF4-FFF2-40B4-BE49-F238E27FC236}">
                <a16:creationId xmlns:a16="http://schemas.microsoft.com/office/drawing/2014/main" id="{52ED9BFB-01E3-3C4F-BF2F-82553D8B2B77}"/>
              </a:ext>
            </a:extLst>
          </p:cNvPr>
          <p:cNvSpPr/>
          <p:nvPr/>
        </p:nvSpPr>
        <p:spPr>
          <a:xfrm>
            <a:off x="2777267" y="3500430"/>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6" name="TextBox 5">
            <a:extLst>
              <a:ext uri="{FF2B5EF4-FFF2-40B4-BE49-F238E27FC236}">
                <a16:creationId xmlns:a16="http://schemas.microsoft.com/office/drawing/2014/main" id="{44D8D333-0274-6D4A-93A9-EC25E0005C03}"/>
              </a:ext>
            </a:extLst>
          </p:cNvPr>
          <p:cNvSpPr txBox="1"/>
          <p:nvPr/>
        </p:nvSpPr>
        <p:spPr>
          <a:xfrm>
            <a:off x="3630046" y="3513845"/>
            <a:ext cx="3453189" cy="1471172"/>
          </a:xfrm>
          <a:prstGeom prst="rect">
            <a:avLst/>
          </a:prstGeom>
          <a:noFill/>
        </p:spPr>
        <p:txBody>
          <a:bodyPr wrap="none" rtlCol="0">
            <a:spAutoFit/>
          </a:bodyPr>
          <a:lstStyle/>
          <a:p>
            <a:pPr marL="457200" indent="-457200">
              <a:buFont typeface="Arial" panose="020B0604020202020204" pitchFamily="34" charset="0"/>
              <a:buChar char="•"/>
            </a:pPr>
            <a:r>
              <a:rPr lang="en-US" sz="2240" dirty="0"/>
              <a:t>Support tickets</a:t>
            </a:r>
          </a:p>
          <a:p>
            <a:pPr marL="457200" indent="-457200">
              <a:buFont typeface="Arial" panose="020B0604020202020204" pitchFamily="34" charset="0"/>
              <a:buChar char="•"/>
            </a:pPr>
            <a:r>
              <a:rPr lang="en-US" sz="2240" dirty="0"/>
              <a:t>Chat forum messages</a:t>
            </a:r>
          </a:p>
          <a:p>
            <a:pPr marL="457200" indent="-457200">
              <a:buFont typeface="Arial" panose="020B0604020202020204" pitchFamily="34" charset="0"/>
              <a:buChar char="•"/>
            </a:pPr>
            <a:r>
              <a:rPr lang="en-US" sz="2240" dirty="0"/>
              <a:t>Customer feedback</a:t>
            </a:r>
          </a:p>
          <a:p>
            <a:pPr marL="457200" indent="-457200">
              <a:buFont typeface="Arial" panose="020B0604020202020204" pitchFamily="34" charset="0"/>
              <a:buChar char="•"/>
            </a:pPr>
            <a:r>
              <a:rPr lang="en-US" sz="2240" dirty="0"/>
              <a:t>Support calls</a:t>
            </a:r>
          </a:p>
        </p:txBody>
      </p:sp>
      <p:sp>
        <p:nvSpPr>
          <p:cNvPr id="9" name="Right Arrow 8">
            <a:extLst>
              <a:ext uri="{FF2B5EF4-FFF2-40B4-BE49-F238E27FC236}">
                <a16:creationId xmlns:a16="http://schemas.microsoft.com/office/drawing/2014/main" id="{819F3DF4-4BF5-014B-AA84-31B80CB82E02}"/>
              </a:ext>
            </a:extLst>
          </p:cNvPr>
          <p:cNvSpPr/>
          <p:nvPr/>
        </p:nvSpPr>
        <p:spPr>
          <a:xfrm>
            <a:off x="7367251" y="3844170"/>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0" name="Snip Single Corner Rectangle 29">
            <a:extLst>
              <a:ext uri="{FF2B5EF4-FFF2-40B4-BE49-F238E27FC236}">
                <a16:creationId xmlns:a16="http://schemas.microsoft.com/office/drawing/2014/main" id="{F7BA34E9-6D66-2541-A611-0B95AEEA0004}"/>
              </a:ext>
            </a:extLst>
          </p:cNvPr>
          <p:cNvSpPr/>
          <p:nvPr/>
        </p:nvSpPr>
        <p:spPr>
          <a:xfrm>
            <a:off x="10450733" y="1555498"/>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1" name="Snip Single Corner Rectangle 30">
            <a:extLst>
              <a:ext uri="{FF2B5EF4-FFF2-40B4-BE49-F238E27FC236}">
                <a16:creationId xmlns:a16="http://schemas.microsoft.com/office/drawing/2014/main" id="{A6017DBB-EDAD-2C4F-86D6-ABC6341A4203}"/>
              </a:ext>
            </a:extLst>
          </p:cNvPr>
          <p:cNvSpPr/>
          <p:nvPr/>
        </p:nvSpPr>
        <p:spPr>
          <a:xfrm>
            <a:off x="10579619" y="1678288"/>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2" name="Snip Single Corner Rectangle 31">
            <a:extLst>
              <a:ext uri="{FF2B5EF4-FFF2-40B4-BE49-F238E27FC236}">
                <a16:creationId xmlns:a16="http://schemas.microsoft.com/office/drawing/2014/main" id="{318551F8-225F-6A4C-8FA8-F4531353E677}"/>
              </a:ext>
            </a:extLst>
          </p:cNvPr>
          <p:cNvSpPr/>
          <p:nvPr/>
        </p:nvSpPr>
        <p:spPr>
          <a:xfrm>
            <a:off x="10475115" y="5422837"/>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3" name="Snip Single Corner Rectangle 32">
            <a:extLst>
              <a:ext uri="{FF2B5EF4-FFF2-40B4-BE49-F238E27FC236}">
                <a16:creationId xmlns:a16="http://schemas.microsoft.com/office/drawing/2014/main" id="{DD189B46-F6C5-1944-A807-25089407BCA5}"/>
              </a:ext>
            </a:extLst>
          </p:cNvPr>
          <p:cNvSpPr/>
          <p:nvPr/>
        </p:nvSpPr>
        <p:spPr>
          <a:xfrm>
            <a:off x="10604002" y="5545627"/>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4" name="Snip Single Corner Rectangle 33">
            <a:extLst>
              <a:ext uri="{FF2B5EF4-FFF2-40B4-BE49-F238E27FC236}">
                <a16:creationId xmlns:a16="http://schemas.microsoft.com/office/drawing/2014/main" id="{F68F8D2F-E5E9-DE41-93FA-50811B277504}"/>
              </a:ext>
            </a:extLst>
          </p:cNvPr>
          <p:cNvSpPr/>
          <p:nvPr/>
        </p:nvSpPr>
        <p:spPr>
          <a:xfrm>
            <a:off x="10450733" y="3539173"/>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TextBox 9">
            <a:extLst>
              <a:ext uri="{FF2B5EF4-FFF2-40B4-BE49-F238E27FC236}">
                <a16:creationId xmlns:a16="http://schemas.microsoft.com/office/drawing/2014/main" id="{6C7344FF-05A0-7E4C-B68A-96E23E79AC83}"/>
              </a:ext>
            </a:extLst>
          </p:cNvPr>
          <p:cNvSpPr txBox="1"/>
          <p:nvPr/>
        </p:nvSpPr>
        <p:spPr>
          <a:xfrm>
            <a:off x="11526289" y="1851562"/>
            <a:ext cx="2649118" cy="781752"/>
          </a:xfrm>
          <a:prstGeom prst="rect">
            <a:avLst/>
          </a:prstGeom>
          <a:noFill/>
        </p:spPr>
        <p:txBody>
          <a:bodyPr wrap="square" rtlCol="0">
            <a:spAutoFit/>
          </a:bodyPr>
          <a:lstStyle/>
          <a:p>
            <a:r>
              <a:rPr lang="en-US" sz="2240" dirty="0"/>
              <a:t>Classification: “PRICING_QUERY”</a:t>
            </a:r>
          </a:p>
        </p:txBody>
      </p:sp>
      <p:sp>
        <p:nvSpPr>
          <p:cNvPr id="36" name="TextBox 35">
            <a:extLst>
              <a:ext uri="{FF2B5EF4-FFF2-40B4-BE49-F238E27FC236}">
                <a16:creationId xmlns:a16="http://schemas.microsoft.com/office/drawing/2014/main" id="{84EE5A55-7DF5-9D4C-B8AE-520D56E7C065}"/>
              </a:ext>
            </a:extLst>
          </p:cNvPr>
          <p:cNvSpPr txBox="1"/>
          <p:nvPr/>
        </p:nvSpPr>
        <p:spPr>
          <a:xfrm>
            <a:off x="11407570" y="3646979"/>
            <a:ext cx="3139224" cy="781752"/>
          </a:xfrm>
          <a:prstGeom prst="rect">
            <a:avLst/>
          </a:prstGeom>
          <a:noFill/>
        </p:spPr>
        <p:txBody>
          <a:bodyPr wrap="square" rtlCol="0">
            <a:spAutoFit/>
          </a:bodyPr>
          <a:lstStyle/>
          <a:p>
            <a:r>
              <a:rPr lang="en-US" sz="2240" dirty="0"/>
              <a:t>Classification: “TECH_SUPPORT”</a:t>
            </a:r>
          </a:p>
        </p:txBody>
      </p:sp>
      <p:sp>
        <p:nvSpPr>
          <p:cNvPr id="37" name="TextBox 36">
            <a:extLst>
              <a:ext uri="{FF2B5EF4-FFF2-40B4-BE49-F238E27FC236}">
                <a16:creationId xmlns:a16="http://schemas.microsoft.com/office/drawing/2014/main" id="{65B07CA5-1A52-704D-ADCC-EA3973DB9285}"/>
              </a:ext>
            </a:extLst>
          </p:cNvPr>
          <p:cNvSpPr txBox="1"/>
          <p:nvPr/>
        </p:nvSpPr>
        <p:spPr>
          <a:xfrm>
            <a:off x="11477239" y="5667367"/>
            <a:ext cx="3292499" cy="781752"/>
          </a:xfrm>
          <a:prstGeom prst="rect">
            <a:avLst/>
          </a:prstGeom>
          <a:noFill/>
        </p:spPr>
        <p:txBody>
          <a:bodyPr wrap="square" rtlCol="0">
            <a:spAutoFit/>
          </a:bodyPr>
          <a:lstStyle/>
          <a:p>
            <a:r>
              <a:rPr lang="en-US" sz="2240" dirty="0"/>
              <a:t>Classification: “FEEDBACK”</a:t>
            </a:r>
          </a:p>
        </p:txBody>
      </p:sp>
      <p:sp>
        <p:nvSpPr>
          <p:cNvPr id="39" name="Right Arrow 38">
            <a:extLst>
              <a:ext uri="{FF2B5EF4-FFF2-40B4-BE49-F238E27FC236}">
                <a16:creationId xmlns:a16="http://schemas.microsoft.com/office/drawing/2014/main" id="{D2A9DF59-F675-5148-9C16-A66DF32E347E}"/>
              </a:ext>
            </a:extLst>
          </p:cNvPr>
          <p:cNvSpPr/>
          <p:nvPr/>
        </p:nvSpPr>
        <p:spPr>
          <a:xfrm>
            <a:off x="9720450" y="4039618"/>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0" name="Right Arrow 39">
            <a:extLst>
              <a:ext uri="{FF2B5EF4-FFF2-40B4-BE49-F238E27FC236}">
                <a16:creationId xmlns:a16="http://schemas.microsoft.com/office/drawing/2014/main" id="{38DAE867-CA3E-0447-898A-F197AAEE873A}"/>
              </a:ext>
            </a:extLst>
          </p:cNvPr>
          <p:cNvSpPr/>
          <p:nvPr/>
        </p:nvSpPr>
        <p:spPr>
          <a:xfrm rot="19570257">
            <a:off x="9565503" y="3095618"/>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1" name="Right Arrow 40">
            <a:extLst>
              <a:ext uri="{FF2B5EF4-FFF2-40B4-BE49-F238E27FC236}">
                <a16:creationId xmlns:a16="http://schemas.microsoft.com/office/drawing/2014/main" id="{6E9F14C3-BC86-274F-8093-EA33B615EBC2}"/>
              </a:ext>
            </a:extLst>
          </p:cNvPr>
          <p:cNvSpPr/>
          <p:nvPr/>
        </p:nvSpPr>
        <p:spPr>
          <a:xfrm rot="2136740">
            <a:off x="9652381" y="4986733"/>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TextBox 1">
            <a:extLst>
              <a:ext uri="{FF2B5EF4-FFF2-40B4-BE49-F238E27FC236}">
                <a16:creationId xmlns:a16="http://schemas.microsoft.com/office/drawing/2014/main" id="{88A8B90A-4856-E045-992A-E67DEEC16CC9}"/>
              </a:ext>
            </a:extLst>
          </p:cNvPr>
          <p:cNvSpPr txBox="1"/>
          <p:nvPr/>
        </p:nvSpPr>
        <p:spPr>
          <a:xfrm>
            <a:off x="454992" y="1311615"/>
            <a:ext cx="6181500" cy="1477328"/>
          </a:xfrm>
          <a:prstGeom prst="rect">
            <a:avLst/>
          </a:prstGeom>
          <a:noFill/>
        </p:spPr>
        <p:txBody>
          <a:bodyPr wrap="none" rtlCol="0">
            <a:spAutoFit/>
          </a:bodyPr>
          <a:lstStyle/>
          <a:p>
            <a:pPr marL="457200" indent="-457200">
              <a:buFont typeface="Arial" panose="020B0604020202020204" pitchFamily="34" charset="0"/>
              <a:buChar char="•"/>
            </a:pPr>
            <a:r>
              <a:rPr lang="en-US" sz="3000" dirty="0">
                <a:solidFill>
                  <a:schemeClr val="accent1"/>
                </a:solidFill>
              </a:rPr>
              <a:t>Classes are mutually exclusive</a:t>
            </a:r>
          </a:p>
          <a:p>
            <a:pPr marL="457200" indent="-457200">
              <a:buFont typeface="Arial" panose="020B0604020202020204" pitchFamily="34" charset="0"/>
              <a:buChar char="•"/>
            </a:pPr>
            <a:r>
              <a:rPr lang="en-US" sz="3000" dirty="0">
                <a:solidFill>
                  <a:schemeClr val="accent1"/>
                </a:solidFill>
              </a:rPr>
              <a:t>Text categorized into one class</a:t>
            </a:r>
          </a:p>
          <a:p>
            <a:pPr marL="457200" indent="-457200">
              <a:buFont typeface="Arial" panose="020B0604020202020204" pitchFamily="34" charset="0"/>
              <a:buChar char="•"/>
            </a:pPr>
            <a:r>
              <a:rPr lang="en-US" sz="3000" dirty="0">
                <a:solidFill>
                  <a:schemeClr val="accent1"/>
                </a:solidFill>
              </a:rPr>
              <a:t>Each model allows 1000 classes</a:t>
            </a:r>
          </a:p>
        </p:txBody>
      </p:sp>
      <p:sp>
        <p:nvSpPr>
          <p:cNvPr id="26" name="Rectangle 25">
            <a:extLst>
              <a:ext uri="{FF2B5EF4-FFF2-40B4-BE49-F238E27FC236}">
                <a16:creationId xmlns:a16="http://schemas.microsoft.com/office/drawing/2014/main" id="{FCAD9315-9FCD-0249-A5F9-95AD6D6B93BA}"/>
              </a:ext>
            </a:extLst>
          </p:cNvPr>
          <p:cNvSpPr/>
          <p:nvPr/>
        </p:nvSpPr>
        <p:spPr>
          <a:xfrm>
            <a:off x="723100" y="6301964"/>
            <a:ext cx="9114110" cy="683264"/>
          </a:xfrm>
          <a:prstGeom prst="rect">
            <a:avLst/>
          </a:prstGeom>
        </p:spPr>
        <p:txBody>
          <a:bodyPr wrap="square">
            <a:spAutoFit/>
          </a:bodyPr>
          <a:lstStyle/>
          <a:p>
            <a:r>
              <a:rPr lang="en-US" sz="1920" dirty="0">
                <a:latin typeface="Amazon Ember" panose="020B0603020204020204" pitchFamily="34" charset="0"/>
              </a:rPr>
              <a:t>For each class, minimum of 10 documents required for training. For more accurate training, at least 50 documents or more for each class recommended.</a:t>
            </a:r>
            <a:endParaRPr lang="en-US" sz="1920" dirty="0"/>
          </a:p>
        </p:txBody>
      </p:sp>
      <p:sp>
        <p:nvSpPr>
          <p:cNvPr id="27" name="TextBox 26">
            <a:extLst>
              <a:ext uri="{FF2B5EF4-FFF2-40B4-BE49-F238E27FC236}">
                <a16:creationId xmlns:a16="http://schemas.microsoft.com/office/drawing/2014/main" id="{CB45C631-6B53-994E-BDAD-2A08F57B8EF1}"/>
              </a:ext>
            </a:extLst>
          </p:cNvPr>
          <p:cNvSpPr txBox="1"/>
          <p:nvPr/>
        </p:nvSpPr>
        <p:spPr>
          <a:xfrm>
            <a:off x="467723" y="3765250"/>
            <a:ext cx="1670650" cy="553998"/>
          </a:xfrm>
          <a:prstGeom prst="rect">
            <a:avLst/>
          </a:prstGeom>
          <a:noFill/>
        </p:spPr>
        <p:txBody>
          <a:bodyPr wrap="none" rtlCol="0">
            <a:spAutoFit/>
          </a:bodyPr>
          <a:lstStyle/>
          <a:p>
            <a:r>
              <a:rPr lang="en-US" sz="3000" dirty="0"/>
              <a:t>Example</a:t>
            </a:r>
          </a:p>
        </p:txBody>
      </p:sp>
    </p:spTree>
    <p:extLst>
      <p:ext uri="{BB962C8B-B14F-4D97-AF65-F5344CB8AC3E}">
        <p14:creationId xmlns:p14="http://schemas.microsoft.com/office/powerpoint/2010/main" val="21257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6F0C9-EEE9-B44D-887C-2ABA3E4249B5}"/>
              </a:ext>
            </a:extLst>
          </p:cNvPr>
          <p:cNvSpPr>
            <a:spLocks noGrp="1"/>
          </p:cNvSpPr>
          <p:nvPr>
            <p:ph type="title"/>
          </p:nvPr>
        </p:nvSpPr>
        <p:spPr>
          <a:xfrm>
            <a:off x="454992" y="439969"/>
            <a:ext cx="13167360" cy="1098298"/>
          </a:xfrm>
        </p:spPr>
        <p:txBody>
          <a:bodyPr/>
          <a:lstStyle/>
          <a:p>
            <a:r>
              <a:rPr lang="en-US" dirty="0"/>
              <a:t>Custom Classification: </a:t>
            </a:r>
            <a:r>
              <a:rPr lang="en-US" dirty="0">
                <a:solidFill>
                  <a:schemeClr val="accent1"/>
                </a:solidFill>
              </a:rPr>
              <a:t>Multi-label</a:t>
            </a:r>
          </a:p>
        </p:txBody>
      </p:sp>
      <p:pic>
        <p:nvPicPr>
          <p:cNvPr id="1029" name="Picture 5" descr="page8image29672672">
            <a:extLst>
              <a:ext uri="{FF2B5EF4-FFF2-40B4-BE49-F238E27FC236}">
                <a16:creationId xmlns:a16="http://schemas.microsoft.com/office/drawing/2014/main" id="{C6A37220-D8F8-C84E-AD4C-EC09E303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696" y="3655539"/>
            <a:ext cx="1400909" cy="1400909"/>
          </a:xfrm>
          <a:prstGeom prst="rect">
            <a:avLst/>
          </a:prstGeom>
          <a:noFill/>
          <a:extLst>
            <a:ext uri="{909E8E84-426E-40DD-AFC4-6F175D3DCCD1}">
              <a14:hiddenFill xmlns:a14="http://schemas.microsoft.com/office/drawing/2010/main">
                <a:solidFill>
                  <a:srgbClr val="FFFFFF"/>
                </a:solidFill>
              </a14:hiddenFill>
            </a:ext>
          </a:extLst>
        </p:spPr>
      </p:pic>
      <p:sp>
        <p:nvSpPr>
          <p:cNvPr id="5" name="Snip Single Corner Rectangle 4">
            <a:extLst>
              <a:ext uri="{FF2B5EF4-FFF2-40B4-BE49-F238E27FC236}">
                <a16:creationId xmlns:a16="http://schemas.microsoft.com/office/drawing/2014/main" id="{D37216C7-8EDD-E148-BC19-4BA140A776BC}"/>
              </a:ext>
            </a:extLst>
          </p:cNvPr>
          <p:cNvSpPr/>
          <p:nvPr/>
        </p:nvSpPr>
        <p:spPr>
          <a:xfrm>
            <a:off x="3807952" y="3373867"/>
            <a:ext cx="856925" cy="1357085"/>
          </a:xfrm>
          <a:prstGeom prst="snip1Rect">
            <a:avLst/>
          </a:prstGeom>
          <a:solidFill>
            <a:schemeClr val="bg1">
              <a:lumMod val="10000"/>
              <a:lumOff val="9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2" name="Snip Single Corner Rectangle 21">
            <a:extLst>
              <a:ext uri="{FF2B5EF4-FFF2-40B4-BE49-F238E27FC236}">
                <a16:creationId xmlns:a16="http://schemas.microsoft.com/office/drawing/2014/main" id="{CDF3519F-0DFC-654F-9E81-97361EEFABD4}"/>
              </a:ext>
            </a:extLst>
          </p:cNvPr>
          <p:cNvSpPr/>
          <p:nvPr/>
        </p:nvSpPr>
        <p:spPr>
          <a:xfrm>
            <a:off x="3935501" y="3496658"/>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3" name="Snip Single Corner Rectangle 22">
            <a:extLst>
              <a:ext uri="{FF2B5EF4-FFF2-40B4-BE49-F238E27FC236}">
                <a16:creationId xmlns:a16="http://schemas.microsoft.com/office/drawing/2014/main" id="{41535229-7A49-C94C-8B74-4F43304AAEC7}"/>
              </a:ext>
            </a:extLst>
          </p:cNvPr>
          <p:cNvSpPr/>
          <p:nvPr/>
        </p:nvSpPr>
        <p:spPr>
          <a:xfrm>
            <a:off x="4092520" y="3619448"/>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4" name="Snip Single Corner Rectangle 23">
            <a:extLst>
              <a:ext uri="{FF2B5EF4-FFF2-40B4-BE49-F238E27FC236}">
                <a16:creationId xmlns:a16="http://schemas.microsoft.com/office/drawing/2014/main" id="{05DA0C81-49F0-014B-818D-F0B6602556D7}"/>
              </a:ext>
            </a:extLst>
          </p:cNvPr>
          <p:cNvSpPr/>
          <p:nvPr/>
        </p:nvSpPr>
        <p:spPr>
          <a:xfrm>
            <a:off x="4235077" y="3742238"/>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5" name="Snip Single Corner Rectangle 24">
            <a:extLst>
              <a:ext uri="{FF2B5EF4-FFF2-40B4-BE49-F238E27FC236}">
                <a16:creationId xmlns:a16="http://schemas.microsoft.com/office/drawing/2014/main" id="{52ED9BFB-01E3-3C4F-BF2F-82553D8B2B77}"/>
              </a:ext>
            </a:extLst>
          </p:cNvPr>
          <p:cNvSpPr/>
          <p:nvPr/>
        </p:nvSpPr>
        <p:spPr>
          <a:xfrm>
            <a:off x="4363963" y="3865029"/>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9" name="Right Arrow 8">
            <a:extLst>
              <a:ext uri="{FF2B5EF4-FFF2-40B4-BE49-F238E27FC236}">
                <a16:creationId xmlns:a16="http://schemas.microsoft.com/office/drawing/2014/main" id="{819F3DF4-4BF5-014B-AA84-31B80CB82E02}"/>
              </a:ext>
            </a:extLst>
          </p:cNvPr>
          <p:cNvSpPr/>
          <p:nvPr/>
        </p:nvSpPr>
        <p:spPr>
          <a:xfrm>
            <a:off x="5558341" y="4043138"/>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0" name="Snip Single Corner Rectangle 29">
            <a:extLst>
              <a:ext uri="{FF2B5EF4-FFF2-40B4-BE49-F238E27FC236}">
                <a16:creationId xmlns:a16="http://schemas.microsoft.com/office/drawing/2014/main" id="{F7BA34E9-6D66-2541-A611-0B95AEEA0004}"/>
              </a:ext>
            </a:extLst>
          </p:cNvPr>
          <p:cNvSpPr/>
          <p:nvPr/>
        </p:nvSpPr>
        <p:spPr>
          <a:xfrm>
            <a:off x="9193934" y="1599322"/>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1" name="Snip Single Corner Rectangle 30">
            <a:extLst>
              <a:ext uri="{FF2B5EF4-FFF2-40B4-BE49-F238E27FC236}">
                <a16:creationId xmlns:a16="http://schemas.microsoft.com/office/drawing/2014/main" id="{A6017DBB-EDAD-2C4F-86D6-ABC6341A4203}"/>
              </a:ext>
            </a:extLst>
          </p:cNvPr>
          <p:cNvSpPr/>
          <p:nvPr/>
        </p:nvSpPr>
        <p:spPr>
          <a:xfrm>
            <a:off x="9322821" y="1722112"/>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2" name="Snip Single Corner Rectangle 31">
            <a:extLst>
              <a:ext uri="{FF2B5EF4-FFF2-40B4-BE49-F238E27FC236}">
                <a16:creationId xmlns:a16="http://schemas.microsoft.com/office/drawing/2014/main" id="{318551F8-225F-6A4C-8FA8-F4531353E677}"/>
              </a:ext>
            </a:extLst>
          </p:cNvPr>
          <p:cNvSpPr/>
          <p:nvPr/>
        </p:nvSpPr>
        <p:spPr>
          <a:xfrm>
            <a:off x="9218317" y="5466661"/>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3" name="Snip Single Corner Rectangle 32">
            <a:extLst>
              <a:ext uri="{FF2B5EF4-FFF2-40B4-BE49-F238E27FC236}">
                <a16:creationId xmlns:a16="http://schemas.microsoft.com/office/drawing/2014/main" id="{DD189B46-F6C5-1944-A807-25089407BCA5}"/>
              </a:ext>
            </a:extLst>
          </p:cNvPr>
          <p:cNvSpPr/>
          <p:nvPr/>
        </p:nvSpPr>
        <p:spPr>
          <a:xfrm>
            <a:off x="9347203" y="5589451"/>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4" name="Snip Single Corner Rectangle 33">
            <a:extLst>
              <a:ext uri="{FF2B5EF4-FFF2-40B4-BE49-F238E27FC236}">
                <a16:creationId xmlns:a16="http://schemas.microsoft.com/office/drawing/2014/main" id="{F68F8D2F-E5E9-DE41-93FA-50811B277504}"/>
              </a:ext>
            </a:extLst>
          </p:cNvPr>
          <p:cNvSpPr/>
          <p:nvPr/>
        </p:nvSpPr>
        <p:spPr>
          <a:xfrm>
            <a:off x="9193934" y="3582997"/>
            <a:ext cx="856925" cy="1357085"/>
          </a:xfrm>
          <a:prstGeom prst="snip1Rect">
            <a:avLst/>
          </a:prstGeom>
          <a:solidFill>
            <a:schemeClr val="bg1">
              <a:lumMod val="10000"/>
              <a:lumOff val="9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0" name="TextBox 9">
            <a:extLst>
              <a:ext uri="{FF2B5EF4-FFF2-40B4-BE49-F238E27FC236}">
                <a16:creationId xmlns:a16="http://schemas.microsoft.com/office/drawing/2014/main" id="{6C7344FF-05A0-7E4C-B68A-96E23E79AC83}"/>
              </a:ext>
            </a:extLst>
          </p:cNvPr>
          <p:cNvSpPr txBox="1"/>
          <p:nvPr/>
        </p:nvSpPr>
        <p:spPr>
          <a:xfrm>
            <a:off x="10269491" y="1895386"/>
            <a:ext cx="2559046" cy="781752"/>
          </a:xfrm>
          <a:prstGeom prst="rect">
            <a:avLst/>
          </a:prstGeom>
          <a:noFill/>
        </p:spPr>
        <p:txBody>
          <a:bodyPr wrap="square" rtlCol="0">
            <a:spAutoFit/>
          </a:bodyPr>
          <a:lstStyle/>
          <a:p>
            <a:r>
              <a:rPr lang="en-US" sz="2240" dirty="0"/>
              <a:t>Classification: “Horror”</a:t>
            </a:r>
          </a:p>
        </p:txBody>
      </p:sp>
      <p:sp>
        <p:nvSpPr>
          <p:cNvPr id="36" name="TextBox 35">
            <a:extLst>
              <a:ext uri="{FF2B5EF4-FFF2-40B4-BE49-F238E27FC236}">
                <a16:creationId xmlns:a16="http://schemas.microsoft.com/office/drawing/2014/main" id="{84EE5A55-7DF5-9D4C-B8AE-520D56E7C065}"/>
              </a:ext>
            </a:extLst>
          </p:cNvPr>
          <p:cNvSpPr txBox="1"/>
          <p:nvPr/>
        </p:nvSpPr>
        <p:spPr>
          <a:xfrm>
            <a:off x="10150771" y="3690803"/>
            <a:ext cx="4225187" cy="781752"/>
          </a:xfrm>
          <a:prstGeom prst="rect">
            <a:avLst/>
          </a:prstGeom>
          <a:noFill/>
        </p:spPr>
        <p:txBody>
          <a:bodyPr wrap="square" rtlCol="0">
            <a:spAutoFit/>
          </a:bodyPr>
          <a:lstStyle/>
          <a:p>
            <a:r>
              <a:rPr lang="en-US" sz="2240" dirty="0"/>
              <a:t>Classification: </a:t>
            </a:r>
          </a:p>
          <a:p>
            <a:r>
              <a:rPr lang="en-US" sz="2240" dirty="0"/>
              <a:t>“Adventure”, ”Comedy”</a:t>
            </a:r>
          </a:p>
        </p:txBody>
      </p:sp>
      <p:sp>
        <p:nvSpPr>
          <p:cNvPr id="37" name="TextBox 36">
            <a:extLst>
              <a:ext uri="{FF2B5EF4-FFF2-40B4-BE49-F238E27FC236}">
                <a16:creationId xmlns:a16="http://schemas.microsoft.com/office/drawing/2014/main" id="{65B07CA5-1A52-704D-ADCC-EA3973DB9285}"/>
              </a:ext>
            </a:extLst>
          </p:cNvPr>
          <p:cNvSpPr txBox="1"/>
          <p:nvPr/>
        </p:nvSpPr>
        <p:spPr>
          <a:xfrm>
            <a:off x="10220440" y="5711191"/>
            <a:ext cx="3292499" cy="781752"/>
          </a:xfrm>
          <a:prstGeom prst="rect">
            <a:avLst/>
          </a:prstGeom>
          <a:noFill/>
        </p:spPr>
        <p:txBody>
          <a:bodyPr wrap="square" rtlCol="0">
            <a:spAutoFit/>
          </a:bodyPr>
          <a:lstStyle/>
          <a:p>
            <a:r>
              <a:rPr lang="en-US" sz="2240" dirty="0"/>
              <a:t>Classification: “Romance”, “Drama”</a:t>
            </a:r>
          </a:p>
        </p:txBody>
      </p:sp>
      <p:sp>
        <p:nvSpPr>
          <p:cNvPr id="39" name="Right Arrow 38">
            <a:extLst>
              <a:ext uri="{FF2B5EF4-FFF2-40B4-BE49-F238E27FC236}">
                <a16:creationId xmlns:a16="http://schemas.microsoft.com/office/drawing/2014/main" id="{D2A9DF59-F675-5148-9C16-A66DF32E347E}"/>
              </a:ext>
            </a:extLst>
          </p:cNvPr>
          <p:cNvSpPr/>
          <p:nvPr/>
        </p:nvSpPr>
        <p:spPr>
          <a:xfrm>
            <a:off x="8463651" y="4083442"/>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0" name="Right Arrow 39">
            <a:extLst>
              <a:ext uri="{FF2B5EF4-FFF2-40B4-BE49-F238E27FC236}">
                <a16:creationId xmlns:a16="http://schemas.microsoft.com/office/drawing/2014/main" id="{38DAE867-CA3E-0447-898A-F197AAEE873A}"/>
              </a:ext>
            </a:extLst>
          </p:cNvPr>
          <p:cNvSpPr/>
          <p:nvPr/>
        </p:nvSpPr>
        <p:spPr>
          <a:xfrm rot="19570257">
            <a:off x="8308704" y="3139442"/>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1" name="Right Arrow 40">
            <a:extLst>
              <a:ext uri="{FF2B5EF4-FFF2-40B4-BE49-F238E27FC236}">
                <a16:creationId xmlns:a16="http://schemas.microsoft.com/office/drawing/2014/main" id="{6E9F14C3-BC86-274F-8093-EA33B615EBC2}"/>
              </a:ext>
            </a:extLst>
          </p:cNvPr>
          <p:cNvSpPr/>
          <p:nvPr/>
        </p:nvSpPr>
        <p:spPr>
          <a:xfrm rot="2136740">
            <a:off x="8395583" y="5030557"/>
            <a:ext cx="543414" cy="43296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 name="TextBox 1">
            <a:extLst>
              <a:ext uri="{FF2B5EF4-FFF2-40B4-BE49-F238E27FC236}">
                <a16:creationId xmlns:a16="http://schemas.microsoft.com/office/drawing/2014/main" id="{88A8B90A-4856-E045-992A-E67DEEC16CC9}"/>
              </a:ext>
            </a:extLst>
          </p:cNvPr>
          <p:cNvSpPr txBox="1"/>
          <p:nvPr/>
        </p:nvSpPr>
        <p:spPr>
          <a:xfrm>
            <a:off x="454993" y="1311615"/>
            <a:ext cx="7861447" cy="1477328"/>
          </a:xfrm>
          <a:prstGeom prst="rect">
            <a:avLst/>
          </a:prstGeom>
          <a:noFill/>
        </p:spPr>
        <p:txBody>
          <a:bodyPr wrap="none" rtlCol="0">
            <a:spAutoFit/>
          </a:bodyPr>
          <a:lstStyle/>
          <a:p>
            <a:pPr marL="457200" indent="-457200">
              <a:buFont typeface="Arial" panose="020B0604020202020204" pitchFamily="34" charset="0"/>
              <a:buChar char="•"/>
            </a:pPr>
            <a:r>
              <a:rPr lang="en-US" sz="3000" dirty="0">
                <a:solidFill>
                  <a:schemeClr val="accent1"/>
                </a:solidFill>
              </a:rPr>
              <a:t>Classes are not mutually exclusive</a:t>
            </a:r>
          </a:p>
          <a:p>
            <a:pPr marL="457200" indent="-457200">
              <a:buFont typeface="Arial" panose="020B0604020202020204" pitchFamily="34" charset="0"/>
              <a:buChar char="•"/>
            </a:pPr>
            <a:r>
              <a:rPr lang="en-US" sz="3000" dirty="0">
                <a:solidFill>
                  <a:schemeClr val="accent1"/>
                </a:solidFill>
              </a:rPr>
              <a:t>Text categorized into one or more classes</a:t>
            </a:r>
          </a:p>
          <a:p>
            <a:pPr marL="457200" indent="-457200">
              <a:buFont typeface="Arial" panose="020B0604020202020204" pitchFamily="34" charset="0"/>
              <a:buChar char="•"/>
            </a:pPr>
            <a:r>
              <a:rPr lang="en-US" sz="3000" dirty="0">
                <a:solidFill>
                  <a:schemeClr val="accent1"/>
                </a:solidFill>
              </a:rPr>
              <a:t>Each model allows 100 unique classes</a:t>
            </a:r>
          </a:p>
        </p:txBody>
      </p:sp>
      <p:sp>
        <p:nvSpPr>
          <p:cNvPr id="26" name="Rectangle 25">
            <a:extLst>
              <a:ext uri="{FF2B5EF4-FFF2-40B4-BE49-F238E27FC236}">
                <a16:creationId xmlns:a16="http://schemas.microsoft.com/office/drawing/2014/main" id="{FD19E820-0FBD-ED40-8776-EF4234E4A87A}"/>
              </a:ext>
            </a:extLst>
          </p:cNvPr>
          <p:cNvSpPr/>
          <p:nvPr/>
        </p:nvSpPr>
        <p:spPr>
          <a:xfrm>
            <a:off x="723100" y="6301963"/>
            <a:ext cx="7426821" cy="978729"/>
          </a:xfrm>
          <a:prstGeom prst="rect">
            <a:avLst/>
          </a:prstGeom>
        </p:spPr>
        <p:txBody>
          <a:bodyPr wrap="square">
            <a:spAutoFit/>
          </a:bodyPr>
          <a:lstStyle/>
          <a:p>
            <a:r>
              <a:rPr lang="en-US" sz="1920" dirty="0">
                <a:latin typeface="Amazon Ember" panose="020B0603020204020204" pitchFamily="34" charset="0"/>
              </a:rPr>
              <a:t>For each class, minimum of 10 documents required for training. For more accurate training, at least 50 documents or more for each class recommended.</a:t>
            </a:r>
            <a:endParaRPr lang="en-US" sz="1920" dirty="0"/>
          </a:p>
        </p:txBody>
      </p:sp>
      <p:sp>
        <p:nvSpPr>
          <p:cNvPr id="7" name="Rectangle 6">
            <a:extLst>
              <a:ext uri="{FF2B5EF4-FFF2-40B4-BE49-F238E27FC236}">
                <a16:creationId xmlns:a16="http://schemas.microsoft.com/office/drawing/2014/main" id="{87EA10CA-47F3-CE40-AE5A-EC8A64668372}"/>
              </a:ext>
            </a:extLst>
          </p:cNvPr>
          <p:cNvSpPr/>
          <p:nvPr/>
        </p:nvSpPr>
        <p:spPr>
          <a:xfrm>
            <a:off x="3368913" y="5278416"/>
            <a:ext cx="2260555" cy="387798"/>
          </a:xfrm>
          <a:prstGeom prst="rect">
            <a:avLst/>
          </a:prstGeom>
        </p:spPr>
        <p:txBody>
          <a:bodyPr wrap="none">
            <a:spAutoFit/>
          </a:bodyPr>
          <a:lstStyle/>
          <a:p>
            <a:r>
              <a:rPr lang="en-US" sz="1920" dirty="0"/>
              <a:t>Movie descriptions</a:t>
            </a:r>
          </a:p>
        </p:txBody>
      </p:sp>
      <p:sp>
        <p:nvSpPr>
          <p:cNvPr id="8" name="TextBox 7">
            <a:extLst>
              <a:ext uri="{FF2B5EF4-FFF2-40B4-BE49-F238E27FC236}">
                <a16:creationId xmlns:a16="http://schemas.microsoft.com/office/drawing/2014/main" id="{B36C1802-DB55-E549-9F61-C03A50C6FD63}"/>
              </a:ext>
            </a:extLst>
          </p:cNvPr>
          <p:cNvSpPr txBox="1"/>
          <p:nvPr/>
        </p:nvSpPr>
        <p:spPr>
          <a:xfrm>
            <a:off x="1727913" y="4021235"/>
            <a:ext cx="1670650" cy="553998"/>
          </a:xfrm>
          <a:prstGeom prst="rect">
            <a:avLst/>
          </a:prstGeom>
          <a:noFill/>
        </p:spPr>
        <p:txBody>
          <a:bodyPr wrap="none" rtlCol="0">
            <a:spAutoFit/>
          </a:bodyPr>
          <a:lstStyle/>
          <a:p>
            <a:r>
              <a:rPr lang="en-US" sz="3000" dirty="0"/>
              <a:t>Example</a:t>
            </a:r>
          </a:p>
        </p:txBody>
      </p:sp>
    </p:spTree>
    <p:extLst>
      <p:ext uri="{BB962C8B-B14F-4D97-AF65-F5344CB8AC3E}">
        <p14:creationId xmlns:p14="http://schemas.microsoft.com/office/powerpoint/2010/main" val="32927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C0DA-B884-6D4C-97DC-642E7651446E}"/>
              </a:ext>
            </a:extLst>
          </p:cNvPr>
          <p:cNvSpPr>
            <a:spLocks noGrp="1"/>
          </p:cNvSpPr>
          <p:nvPr>
            <p:ph type="title"/>
          </p:nvPr>
        </p:nvSpPr>
        <p:spPr>
          <a:xfrm>
            <a:off x="443326" y="472056"/>
            <a:ext cx="13167360" cy="1098298"/>
          </a:xfrm>
        </p:spPr>
        <p:txBody>
          <a:bodyPr/>
          <a:lstStyle/>
          <a:p>
            <a:r>
              <a:rPr lang="en-US" dirty="0"/>
              <a:t>Automated Custom Classifier Training</a:t>
            </a:r>
          </a:p>
        </p:txBody>
      </p:sp>
      <p:sp>
        <p:nvSpPr>
          <p:cNvPr id="4" name="TextBox 3">
            <a:extLst>
              <a:ext uri="{FF2B5EF4-FFF2-40B4-BE49-F238E27FC236}">
                <a16:creationId xmlns:a16="http://schemas.microsoft.com/office/drawing/2014/main" id="{7B8B0912-05CF-4E47-AE7F-A3A29BBFB21A}"/>
              </a:ext>
            </a:extLst>
          </p:cNvPr>
          <p:cNvSpPr txBox="1"/>
          <p:nvPr/>
        </p:nvSpPr>
        <p:spPr>
          <a:xfrm>
            <a:off x="787263" y="1616887"/>
            <a:ext cx="4326419" cy="1015663"/>
          </a:xfrm>
          <a:prstGeom prst="rect">
            <a:avLst/>
          </a:prstGeom>
          <a:noFill/>
        </p:spPr>
        <p:txBody>
          <a:bodyPr wrap="square" rtlCol="0">
            <a:spAutoFit/>
          </a:bodyPr>
          <a:lstStyle/>
          <a:p>
            <a:r>
              <a:rPr lang="en-US" sz="3000" dirty="0"/>
              <a:t>Create a CSV file with training data</a:t>
            </a:r>
          </a:p>
        </p:txBody>
      </p:sp>
      <p:sp>
        <p:nvSpPr>
          <p:cNvPr id="5" name="TextBox 4">
            <a:extLst>
              <a:ext uri="{FF2B5EF4-FFF2-40B4-BE49-F238E27FC236}">
                <a16:creationId xmlns:a16="http://schemas.microsoft.com/office/drawing/2014/main" id="{C906E2C9-4A86-A34A-A482-FA09619A1FFE}"/>
              </a:ext>
            </a:extLst>
          </p:cNvPr>
          <p:cNvSpPr txBox="1"/>
          <p:nvPr/>
        </p:nvSpPr>
        <p:spPr>
          <a:xfrm>
            <a:off x="6702126" y="1555498"/>
            <a:ext cx="3051483" cy="553998"/>
          </a:xfrm>
          <a:prstGeom prst="rect">
            <a:avLst/>
          </a:prstGeom>
          <a:noFill/>
        </p:spPr>
        <p:txBody>
          <a:bodyPr wrap="square" rtlCol="0">
            <a:spAutoFit/>
          </a:bodyPr>
          <a:lstStyle/>
          <a:p>
            <a:r>
              <a:rPr lang="en-US" sz="3000" dirty="0"/>
              <a:t>Train the service</a:t>
            </a:r>
          </a:p>
        </p:txBody>
      </p:sp>
      <p:sp>
        <p:nvSpPr>
          <p:cNvPr id="6" name="TextBox 5">
            <a:extLst>
              <a:ext uri="{FF2B5EF4-FFF2-40B4-BE49-F238E27FC236}">
                <a16:creationId xmlns:a16="http://schemas.microsoft.com/office/drawing/2014/main" id="{A729F539-B926-9D47-8A66-2330A83F96B0}"/>
              </a:ext>
            </a:extLst>
          </p:cNvPr>
          <p:cNvSpPr txBox="1"/>
          <p:nvPr/>
        </p:nvSpPr>
        <p:spPr>
          <a:xfrm>
            <a:off x="12146725" y="1555498"/>
            <a:ext cx="2225910" cy="553998"/>
          </a:xfrm>
          <a:prstGeom prst="rect">
            <a:avLst/>
          </a:prstGeom>
          <a:noFill/>
        </p:spPr>
        <p:txBody>
          <a:bodyPr wrap="square" rtlCol="0">
            <a:spAutoFit/>
          </a:bodyPr>
          <a:lstStyle/>
          <a:p>
            <a:r>
              <a:rPr lang="en-US" sz="3000" dirty="0"/>
              <a:t>Classify</a:t>
            </a:r>
          </a:p>
        </p:txBody>
      </p:sp>
      <p:graphicFrame>
        <p:nvGraphicFramePr>
          <p:cNvPr id="7" name="Table 6">
            <a:extLst>
              <a:ext uri="{FF2B5EF4-FFF2-40B4-BE49-F238E27FC236}">
                <a16:creationId xmlns:a16="http://schemas.microsoft.com/office/drawing/2014/main" id="{3B0CD19B-E08B-5D4B-B723-44429EE8EC8D}"/>
              </a:ext>
            </a:extLst>
          </p:cNvPr>
          <p:cNvGraphicFramePr>
            <a:graphicFrameLocks noGrp="1"/>
          </p:cNvGraphicFramePr>
          <p:nvPr/>
        </p:nvGraphicFramePr>
        <p:xfrm>
          <a:off x="520157" y="3029954"/>
          <a:ext cx="4860630" cy="3560064"/>
        </p:xfrm>
        <a:graphic>
          <a:graphicData uri="http://schemas.openxmlformats.org/drawingml/2006/table">
            <a:tbl>
              <a:tblPr firstRow="1" bandRow="1">
                <a:tableStyleId>{793D81CF-94F2-401A-BA57-92F5A7B2D0C5}</a:tableStyleId>
              </a:tblPr>
              <a:tblGrid>
                <a:gridCol w="2138760">
                  <a:extLst>
                    <a:ext uri="{9D8B030D-6E8A-4147-A177-3AD203B41FA5}">
                      <a16:colId xmlns:a16="http://schemas.microsoft.com/office/drawing/2014/main" val="93684240"/>
                    </a:ext>
                  </a:extLst>
                </a:gridCol>
                <a:gridCol w="2721870">
                  <a:extLst>
                    <a:ext uri="{9D8B030D-6E8A-4147-A177-3AD203B41FA5}">
                      <a16:colId xmlns:a16="http://schemas.microsoft.com/office/drawing/2014/main" val="2557365657"/>
                    </a:ext>
                  </a:extLst>
                </a:gridCol>
              </a:tblGrid>
              <a:tr h="593344">
                <a:tc>
                  <a:txBody>
                    <a:bodyPr/>
                    <a:lstStyle/>
                    <a:p>
                      <a:r>
                        <a:rPr lang="en-US" sz="1800" dirty="0">
                          <a:solidFill>
                            <a:schemeClr val="accent1"/>
                          </a:solidFill>
                        </a:rPr>
                        <a:t>LABEL</a:t>
                      </a:r>
                    </a:p>
                  </a:txBody>
                  <a:tcPr marL="146304" marR="146304" marT="73152" marB="73152" anchor="ctr"/>
                </a:tc>
                <a:tc>
                  <a:txBody>
                    <a:bodyPr/>
                    <a:lstStyle/>
                    <a:p>
                      <a:r>
                        <a:rPr lang="en-US" sz="1800" dirty="0">
                          <a:solidFill>
                            <a:schemeClr val="accent1"/>
                          </a:solidFill>
                        </a:rPr>
                        <a:t>TEXT</a:t>
                      </a:r>
                    </a:p>
                  </a:txBody>
                  <a:tcPr marL="146304" marR="146304" marT="73152" marB="73152" anchor="ctr"/>
                </a:tc>
                <a:extLst>
                  <a:ext uri="{0D108BD9-81ED-4DB2-BD59-A6C34878D82A}">
                    <a16:rowId xmlns:a16="http://schemas.microsoft.com/office/drawing/2014/main" val="2370266612"/>
                  </a:ext>
                </a:extLst>
              </a:tr>
              <a:tr h="593344">
                <a:tc>
                  <a:txBody>
                    <a:bodyPr/>
                    <a:lstStyle/>
                    <a:p>
                      <a:r>
                        <a:rPr lang="en-US" sz="1400" dirty="0"/>
                        <a:t>FEEDBACK</a:t>
                      </a:r>
                    </a:p>
                  </a:txBody>
                  <a:tcPr marL="146304" marR="146304" marT="73152" marB="73152"/>
                </a:tc>
                <a:tc>
                  <a:txBody>
                    <a:bodyPr/>
                    <a:lstStyle/>
                    <a:p>
                      <a:r>
                        <a:rPr lang="en-US" sz="1400" dirty="0"/>
                        <a:t>The service is very expensive compared to competition</a:t>
                      </a:r>
                    </a:p>
                  </a:txBody>
                  <a:tcPr marL="146304" marR="146304" marT="73152" marB="73152"/>
                </a:tc>
                <a:extLst>
                  <a:ext uri="{0D108BD9-81ED-4DB2-BD59-A6C34878D82A}">
                    <a16:rowId xmlns:a16="http://schemas.microsoft.com/office/drawing/2014/main" val="2244535407"/>
                  </a:ext>
                </a:extLst>
              </a:tr>
              <a:tr h="593344">
                <a:tc>
                  <a:txBody>
                    <a:bodyPr/>
                    <a:lstStyle/>
                    <a:p>
                      <a:r>
                        <a:rPr lang="en-US" sz="1400" dirty="0"/>
                        <a:t>TECH_SUPPORT</a:t>
                      </a:r>
                    </a:p>
                  </a:txBody>
                  <a:tcPr marL="146304" marR="146304" marT="73152" marB="73152"/>
                </a:tc>
                <a:tc>
                  <a:txBody>
                    <a:bodyPr/>
                    <a:lstStyle/>
                    <a:p>
                      <a:r>
                        <a:rPr lang="en-US" sz="1400" dirty="0"/>
                        <a:t>I am not able to access the transactions page</a:t>
                      </a:r>
                    </a:p>
                  </a:txBody>
                  <a:tcPr marL="146304" marR="146304" marT="73152" marB="73152"/>
                </a:tc>
                <a:extLst>
                  <a:ext uri="{0D108BD9-81ED-4DB2-BD59-A6C34878D82A}">
                    <a16:rowId xmlns:a16="http://schemas.microsoft.com/office/drawing/2014/main" val="2378553883"/>
                  </a:ext>
                </a:extLst>
              </a:tr>
              <a:tr h="593344">
                <a:tc>
                  <a:txBody>
                    <a:bodyPr/>
                    <a:lstStyle/>
                    <a:p>
                      <a:r>
                        <a:rPr lang="en-US" sz="1400" dirty="0"/>
                        <a:t>PRICING_QUERY</a:t>
                      </a:r>
                    </a:p>
                  </a:txBody>
                  <a:tcPr marL="146304" marR="146304" marT="73152" marB="73152"/>
                </a:tc>
                <a:tc>
                  <a:txBody>
                    <a:bodyPr/>
                    <a:lstStyle/>
                    <a:p>
                      <a:r>
                        <a:rPr lang="en-US" sz="1400" dirty="0"/>
                        <a:t>Is there any volume discount on the product?</a:t>
                      </a:r>
                    </a:p>
                  </a:txBody>
                  <a:tcPr marL="146304" marR="146304" marT="73152" marB="73152"/>
                </a:tc>
                <a:extLst>
                  <a:ext uri="{0D108BD9-81ED-4DB2-BD59-A6C34878D82A}">
                    <a16:rowId xmlns:a16="http://schemas.microsoft.com/office/drawing/2014/main" val="1784869156"/>
                  </a:ext>
                </a:extLst>
              </a:tr>
              <a:tr h="593344">
                <a:tc>
                  <a:txBody>
                    <a:bodyPr/>
                    <a:lstStyle/>
                    <a:p>
                      <a:r>
                        <a:rPr lang="en-US" sz="1400" dirty="0"/>
                        <a:t>FEEDBACK</a:t>
                      </a:r>
                    </a:p>
                  </a:txBody>
                  <a:tcPr marL="146304" marR="146304" marT="73152" marB="73152"/>
                </a:tc>
                <a:tc>
                  <a:txBody>
                    <a:bodyPr/>
                    <a:lstStyle/>
                    <a:p>
                      <a:r>
                        <a:rPr lang="en-US" sz="1400" dirty="0"/>
                        <a:t>It took two days to resolve the issue. I am frustrated.</a:t>
                      </a:r>
                    </a:p>
                  </a:txBody>
                  <a:tcPr marL="146304" marR="146304" marT="73152" marB="73152"/>
                </a:tc>
                <a:extLst>
                  <a:ext uri="{0D108BD9-81ED-4DB2-BD59-A6C34878D82A}">
                    <a16:rowId xmlns:a16="http://schemas.microsoft.com/office/drawing/2014/main" val="3942814393"/>
                  </a:ext>
                </a:extLst>
              </a:tr>
              <a:tr h="593344">
                <a:tc>
                  <a:txBody>
                    <a:bodyPr/>
                    <a:lstStyle/>
                    <a:p>
                      <a:r>
                        <a:rPr lang="en-US" sz="1400" dirty="0"/>
                        <a:t>PRICING_QUERY</a:t>
                      </a:r>
                    </a:p>
                  </a:txBody>
                  <a:tcPr marL="146304" marR="146304" marT="73152" marB="73152"/>
                </a:tc>
                <a:tc>
                  <a:txBody>
                    <a:bodyPr/>
                    <a:lstStyle/>
                    <a:p>
                      <a:r>
                        <a:rPr lang="en-US" sz="1400" dirty="0"/>
                        <a:t>How much would it cost to use this service?</a:t>
                      </a:r>
                    </a:p>
                  </a:txBody>
                  <a:tcPr marL="146304" marR="146304" marT="73152" marB="73152"/>
                </a:tc>
                <a:extLst>
                  <a:ext uri="{0D108BD9-81ED-4DB2-BD59-A6C34878D82A}">
                    <a16:rowId xmlns:a16="http://schemas.microsoft.com/office/drawing/2014/main" val="3647285221"/>
                  </a:ext>
                </a:extLst>
              </a:tr>
            </a:tbl>
          </a:graphicData>
        </a:graphic>
      </p:graphicFrame>
      <p:pic>
        <p:nvPicPr>
          <p:cNvPr id="8" name="Picture 5" descr="page8image29672672">
            <a:extLst>
              <a:ext uri="{FF2B5EF4-FFF2-40B4-BE49-F238E27FC236}">
                <a16:creationId xmlns:a16="http://schemas.microsoft.com/office/drawing/2014/main" id="{245669DE-5293-424B-BCA7-885EB0AF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1680" y="2815122"/>
            <a:ext cx="1400909" cy="14009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202473-A8C1-F243-BACF-1F82056F24F0}"/>
              </a:ext>
            </a:extLst>
          </p:cNvPr>
          <p:cNvSpPr txBox="1"/>
          <p:nvPr/>
        </p:nvSpPr>
        <p:spPr>
          <a:xfrm>
            <a:off x="5811793" y="4528830"/>
            <a:ext cx="5450802" cy="1274195"/>
          </a:xfrm>
          <a:prstGeom prst="rect">
            <a:avLst/>
          </a:prstGeom>
          <a:noFill/>
        </p:spPr>
        <p:txBody>
          <a:bodyPr wrap="square" rtlCol="0">
            <a:spAutoFit/>
          </a:bodyPr>
          <a:lstStyle/>
          <a:p>
            <a:pPr marL="193040" indent="-193040">
              <a:buFont typeface="Arial" panose="020B0604020202020204" pitchFamily="34" charset="0"/>
              <a:buChar char="•"/>
            </a:pPr>
            <a:r>
              <a:rPr lang="en-US" sz="2560" dirty="0"/>
              <a:t>Automated algorithm selection</a:t>
            </a:r>
          </a:p>
          <a:p>
            <a:pPr marL="193040" indent="-193040">
              <a:buFont typeface="Arial" panose="020B0604020202020204" pitchFamily="34" charset="0"/>
              <a:buChar char="•"/>
            </a:pPr>
            <a:r>
              <a:rPr lang="en-US" sz="2560" dirty="0"/>
              <a:t>Automated tuning and testing</a:t>
            </a:r>
          </a:p>
          <a:p>
            <a:pPr marL="193040" indent="-193040">
              <a:buFont typeface="Arial" panose="020B0604020202020204" pitchFamily="34" charset="0"/>
              <a:buChar char="•"/>
            </a:pPr>
            <a:r>
              <a:rPr lang="en-US" sz="2560" dirty="0"/>
              <a:t>SDK or code-free Console UX</a:t>
            </a:r>
          </a:p>
        </p:txBody>
      </p:sp>
      <p:pic>
        <p:nvPicPr>
          <p:cNvPr id="10" name="Picture 5" descr="page8image29672672">
            <a:extLst>
              <a:ext uri="{FF2B5EF4-FFF2-40B4-BE49-F238E27FC236}">
                <a16:creationId xmlns:a16="http://schemas.microsoft.com/office/drawing/2014/main" id="{AD74F993-A9CF-7E4A-AE82-A7417E37F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8872" y="3777493"/>
            <a:ext cx="674614" cy="674614"/>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C1C9316F-4799-8544-949C-EBE07A2AA440}"/>
              </a:ext>
            </a:extLst>
          </p:cNvPr>
          <p:cNvSpPr/>
          <p:nvPr/>
        </p:nvSpPr>
        <p:spPr>
          <a:xfrm>
            <a:off x="397120" y="1715940"/>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1</a:t>
            </a:r>
          </a:p>
        </p:txBody>
      </p:sp>
      <p:sp>
        <p:nvSpPr>
          <p:cNvPr id="12" name="Oval 11">
            <a:extLst>
              <a:ext uri="{FF2B5EF4-FFF2-40B4-BE49-F238E27FC236}">
                <a16:creationId xmlns:a16="http://schemas.microsoft.com/office/drawing/2014/main" id="{54C8981F-CB21-434D-8699-8C5142D2AF65}"/>
              </a:ext>
            </a:extLst>
          </p:cNvPr>
          <p:cNvSpPr/>
          <p:nvPr/>
        </p:nvSpPr>
        <p:spPr>
          <a:xfrm>
            <a:off x="6249280" y="1674140"/>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2</a:t>
            </a:r>
          </a:p>
        </p:txBody>
      </p:sp>
      <p:sp>
        <p:nvSpPr>
          <p:cNvPr id="13" name="Oval 12">
            <a:extLst>
              <a:ext uri="{FF2B5EF4-FFF2-40B4-BE49-F238E27FC236}">
                <a16:creationId xmlns:a16="http://schemas.microsoft.com/office/drawing/2014/main" id="{E281538F-3695-D74C-9E7D-DC291EE97B96}"/>
              </a:ext>
            </a:extLst>
          </p:cNvPr>
          <p:cNvSpPr/>
          <p:nvPr/>
        </p:nvSpPr>
        <p:spPr>
          <a:xfrm>
            <a:off x="11739163" y="1646273"/>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3</a:t>
            </a:r>
          </a:p>
        </p:txBody>
      </p:sp>
      <p:sp>
        <p:nvSpPr>
          <p:cNvPr id="14" name="Snip Single Corner Rectangle 13">
            <a:extLst>
              <a:ext uri="{FF2B5EF4-FFF2-40B4-BE49-F238E27FC236}">
                <a16:creationId xmlns:a16="http://schemas.microsoft.com/office/drawing/2014/main" id="{DA8BA797-A065-8240-A1DE-9D9190D70147}"/>
              </a:ext>
            </a:extLst>
          </p:cNvPr>
          <p:cNvSpPr/>
          <p:nvPr/>
        </p:nvSpPr>
        <p:spPr>
          <a:xfrm>
            <a:off x="11804081" y="3566615"/>
            <a:ext cx="385221" cy="590931"/>
          </a:xfrm>
          <a:prstGeom prst="snip1Rect">
            <a:avLst/>
          </a:prstGeom>
          <a:solidFill>
            <a:schemeClr val="accent1"/>
          </a:solidFill>
          <a:ln w="9525">
            <a:solidFill>
              <a:srgbClr val="00B0F0"/>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Snip Single Corner Rectangle 14">
            <a:extLst>
              <a:ext uri="{FF2B5EF4-FFF2-40B4-BE49-F238E27FC236}">
                <a16:creationId xmlns:a16="http://schemas.microsoft.com/office/drawing/2014/main" id="{049F5F64-B956-984E-942D-B27000679B2B}"/>
              </a:ext>
            </a:extLst>
          </p:cNvPr>
          <p:cNvSpPr/>
          <p:nvPr/>
        </p:nvSpPr>
        <p:spPr>
          <a:xfrm>
            <a:off x="11858486" y="3669159"/>
            <a:ext cx="385221" cy="590931"/>
          </a:xfrm>
          <a:prstGeom prst="snip1Rect">
            <a:avLst/>
          </a:prstGeom>
          <a:solidFill>
            <a:schemeClr val="accent1"/>
          </a:solidFill>
          <a:ln w="9525">
            <a:solidFill>
              <a:srgbClr val="00B0F0"/>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Snip Single Corner Rectangle 15">
            <a:extLst>
              <a:ext uri="{FF2B5EF4-FFF2-40B4-BE49-F238E27FC236}">
                <a16:creationId xmlns:a16="http://schemas.microsoft.com/office/drawing/2014/main" id="{BAABF519-F989-E240-A1CB-6B8CC722A3F6}"/>
              </a:ext>
            </a:extLst>
          </p:cNvPr>
          <p:cNvSpPr/>
          <p:nvPr/>
        </p:nvSpPr>
        <p:spPr>
          <a:xfrm>
            <a:off x="11949641" y="3825259"/>
            <a:ext cx="385221" cy="590931"/>
          </a:xfrm>
          <a:prstGeom prst="snip1Rect">
            <a:avLst/>
          </a:prstGeom>
          <a:solidFill>
            <a:schemeClr val="accent1"/>
          </a:solidFill>
          <a:ln w="9525">
            <a:solidFill>
              <a:srgbClr val="00B0F0"/>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7" name="Snip Single Corner Rectangle 16">
            <a:extLst>
              <a:ext uri="{FF2B5EF4-FFF2-40B4-BE49-F238E27FC236}">
                <a16:creationId xmlns:a16="http://schemas.microsoft.com/office/drawing/2014/main" id="{8A9A846A-7DFF-6842-B4E3-E072FBE8116E}"/>
              </a:ext>
            </a:extLst>
          </p:cNvPr>
          <p:cNvSpPr/>
          <p:nvPr/>
        </p:nvSpPr>
        <p:spPr>
          <a:xfrm>
            <a:off x="12030926" y="3986403"/>
            <a:ext cx="385221" cy="590931"/>
          </a:xfrm>
          <a:prstGeom prst="snip1Rect">
            <a:avLst/>
          </a:prstGeom>
          <a:solidFill>
            <a:schemeClr val="accent1"/>
          </a:solidFill>
          <a:ln w="9525">
            <a:solidFill>
              <a:srgbClr val="00B0F0"/>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8" name="Snip Single Corner Rectangle 17">
            <a:extLst>
              <a:ext uri="{FF2B5EF4-FFF2-40B4-BE49-F238E27FC236}">
                <a16:creationId xmlns:a16="http://schemas.microsoft.com/office/drawing/2014/main" id="{F0AFD45C-0D51-5B4C-9D25-27CC12172F22}"/>
              </a:ext>
            </a:extLst>
          </p:cNvPr>
          <p:cNvSpPr/>
          <p:nvPr/>
        </p:nvSpPr>
        <p:spPr>
          <a:xfrm>
            <a:off x="12131641" y="4105794"/>
            <a:ext cx="385221" cy="590931"/>
          </a:xfrm>
          <a:prstGeom prst="snip1Rect">
            <a:avLst/>
          </a:prstGeom>
          <a:solidFill>
            <a:schemeClr val="accent1"/>
          </a:solidFill>
          <a:ln w="9525">
            <a:solidFill>
              <a:srgbClr val="00B0F0"/>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9" name="Right Arrow 18">
            <a:extLst>
              <a:ext uri="{FF2B5EF4-FFF2-40B4-BE49-F238E27FC236}">
                <a16:creationId xmlns:a16="http://schemas.microsoft.com/office/drawing/2014/main" id="{3BD46891-CA45-DF4B-BFAE-707DCA892F84}"/>
              </a:ext>
            </a:extLst>
          </p:cNvPr>
          <p:cNvSpPr/>
          <p:nvPr/>
        </p:nvSpPr>
        <p:spPr>
          <a:xfrm>
            <a:off x="12581494" y="3958061"/>
            <a:ext cx="266062" cy="29546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0" name="Right Arrow 19">
            <a:extLst>
              <a:ext uri="{FF2B5EF4-FFF2-40B4-BE49-F238E27FC236}">
                <a16:creationId xmlns:a16="http://schemas.microsoft.com/office/drawing/2014/main" id="{10C0B117-A5E3-B644-A9C5-69586A08900B}"/>
              </a:ext>
            </a:extLst>
          </p:cNvPr>
          <p:cNvSpPr/>
          <p:nvPr/>
        </p:nvSpPr>
        <p:spPr>
          <a:xfrm>
            <a:off x="13626523" y="3930193"/>
            <a:ext cx="266062" cy="29546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1" name="Right Arrow 20">
            <a:extLst>
              <a:ext uri="{FF2B5EF4-FFF2-40B4-BE49-F238E27FC236}">
                <a16:creationId xmlns:a16="http://schemas.microsoft.com/office/drawing/2014/main" id="{3CF690C7-910D-AF43-B0EC-FF853BA02E2C}"/>
              </a:ext>
            </a:extLst>
          </p:cNvPr>
          <p:cNvSpPr/>
          <p:nvPr/>
        </p:nvSpPr>
        <p:spPr>
          <a:xfrm rot="19470726">
            <a:off x="13598655" y="3540049"/>
            <a:ext cx="266062" cy="29546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22" name="Right Arrow 21">
            <a:extLst>
              <a:ext uri="{FF2B5EF4-FFF2-40B4-BE49-F238E27FC236}">
                <a16:creationId xmlns:a16="http://schemas.microsoft.com/office/drawing/2014/main" id="{1D89C393-E75B-544D-8F82-E30F6E9A3354}"/>
              </a:ext>
            </a:extLst>
          </p:cNvPr>
          <p:cNvSpPr/>
          <p:nvPr/>
        </p:nvSpPr>
        <p:spPr>
          <a:xfrm rot="1765975">
            <a:off x="13626523" y="4320337"/>
            <a:ext cx="266062" cy="29546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Tree>
    <p:extLst>
      <p:ext uri="{BB962C8B-B14F-4D97-AF65-F5344CB8AC3E}">
        <p14:creationId xmlns:p14="http://schemas.microsoft.com/office/powerpoint/2010/main" val="318075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1AA6-FACD-6E44-948A-FAFA6A14A1F7}"/>
              </a:ext>
            </a:extLst>
          </p:cNvPr>
          <p:cNvSpPr>
            <a:spLocks noGrp="1"/>
          </p:cNvSpPr>
          <p:nvPr>
            <p:ph type="title"/>
          </p:nvPr>
        </p:nvSpPr>
        <p:spPr/>
        <p:txBody>
          <a:bodyPr/>
          <a:lstStyle/>
          <a:p>
            <a:r>
              <a:rPr lang="en-US" dirty="0"/>
              <a:t>Real-time Analysis with Synchronous Custom Classification </a:t>
            </a:r>
          </a:p>
        </p:txBody>
      </p:sp>
      <p:sp>
        <p:nvSpPr>
          <p:cNvPr id="3" name="Text Placeholder 2">
            <a:extLst>
              <a:ext uri="{FF2B5EF4-FFF2-40B4-BE49-F238E27FC236}">
                <a16:creationId xmlns:a16="http://schemas.microsoft.com/office/drawing/2014/main" id="{5F61E0CF-93AE-0C4A-B06D-AC853A0ABF7B}"/>
              </a:ext>
            </a:extLst>
          </p:cNvPr>
          <p:cNvSpPr>
            <a:spLocks noGrp="1"/>
          </p:cNvSpPr>
          <p:nvPr>
            <p:ph type="body" sz="quarter" idx="10"/>
          </p:nvPr>
        </p:nvSpPr>
        <p:spPr/>
        <p:txBody>
          <a:bodyPr/>
          <a:lstStyle/>
          <a:p>
            <a:pPr marL="457200" indent="-457200">
              <a:lnSpc>
                <a:spcPct val="150000"/>
              </a:lnSpc>
              <a:buFont typeface="Arial" panose="020B0604020202020204" pitchFamily="34" charset="0"/>
              <a:buChar char="•"/>
            </a:pPr>
            <a:r>
              <a:rPr lang="en-US" dirty="0"/>
              <a:t>Synchronous API to use custom classifier with Comprehend</a:t>
            </a:r>
          </a:p>
          <a:p>
            <a:pPr marL="457200" indent="-457200">
              <a:lnSpc>
                <a:spcPct val="150000"/>
              </a:lnSpc>
              <a:buFont typeface="Arial" panose="020B0604020202020204" pitchFamily="34" charset="0"/>
              <a:buChar char="•"/>
            </a:pPr>
            <a:r>
              <a:rPr lang="en-US" dirty="0"/>
              <a:t>Endpoint based</a:t>
            </a:r>
          </a:p>
          <a:p>
            <a:pPr marL="457200" indent="-457200">
              <a:lnSpc>
                <a:spcPct val="150000"/>
              </a:lnSpc>
              <a:buFont typeface="Arial" panose="020B0604020202020204" pitchFamily="34" charset="0"/>
              <a:buChar char="•"/>
            </a:pPr>
            <a:r>
              <a:rPr lang="en-US" dirty="0"/>
              <a:t>Autoscales to manage volume</a:t>
            </a:r>
          </a:p>
          <a:p>
            <a:pPr marL="457200" indent="-457200">
              <a:lnSpc>
                <a:spcPct val="150000"/>
              </a:lnSpc>
              <a:buFont typeface="Arial" panose="020B0604020202020204" pitchFamily="34" charset="0"/>
              <a:buChar char="•"/>
            </a:pPr>
            <a:r>
              <a:rPr lang="en-US" dirty="0"/>
              <a:t>Pricing based on endpoint uptime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182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313"/>
            <a:ext cx="13167360" cy="1098298"/>
          </a:xfrm>
        </p:spPr>
        <p:txBody>
          <a:bodyPr/>
          <a:lstStyle/>
          <a:p>
            <a:r>
              <a:rPr lang="en-US" dirty="0"/>
              <a:t>Amazon Comprehend</a:t>
            </a:r>
          </a:p>
        </p:txBody>
      </p:sp>
      <p:sp>
        <p:nvSpPr>
          <p:cNvPr id="3" name="TextBox 2"/>
          <p:cNvSpPr txBox="1"/>
          <p:nvPr/>
        </p:nvSpPr>
        <p:spPr>
          <a:xfrm>
            <a:off x="1399997" y="1921514"/>
            <a:ext cx="7358938" cy="553998"/>
          </a:xfrm>
          <a:prstGeom prst="rect">
            <a:avLst/>
          </a:prstGeom>
          <a:noFill/>
        </p:spPr>
        <p:txBody>
          <a:bodyPr wrap="square" rtlCol="0">
            <a:spAutoFit/>
          </a:bodyPr>
          <a:lstStyle>
            <a:defPPr>
              <a:defRPr lang="en-US"/>
            </a:defPPr>
            <a:lvl1pPr marL="285750" indent="-285750">
              <a:spcBef>
                <a:spcPts val="1200"/>
              </a:spcBef>
              <a:buFont typeface="Arial" panose="020B0604020202020204" pitchFamily="34" charset="0"/>
              <a:buChar char="•"/>
            </a:lvl1pPr>
          </a:lstStyle>
          <a:p>
            <a:pPr marL="0" indent="0">
              <a:buNone/>
            </a:pPr>
            <a:r>
              <a:rPr lang="en-US" sz="3000" dirty="0">
                <a:solidFill>
                  <a:schemeClr val="accent1"/>
                </a:solidFill>
              </a:rPr>
              <a:t>Discover insights and relationships in text</a:t>
            </a:r>
          </a:p>
        </p:txBody>
      </p:sp>
      <p:sp>
        <p:nvSpPr>
          <p:cNvPr id="4" name="Objects…"/>
          <p:cNvSpPr txBox="1"/>
          <p:nvPr/>
        </p:nvSpPr>
        <p:spPr>
          <a:xfrm>
            <a:off x="12106081" y="1396649"/>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Entities</a:t>
            </a:r>
            <a:endParaRPr sz="1800" kern="0" spc="90" dirty="0">
              <a:solidFill>
                <a:srgbClr val="FFFFFF"/>
              </a:solidFill>
              <a:latin typeface="Arial Regular" charset="0"/>
              <a:ea typeface="Arial Regular" charset="0"/>
              <a:cs typeface="Arial Regular" charset="0"/>
              <a:sym typeface="Chrono Bold"/>
            </a:endParaRPr>
          </a:p>
        </p:txBody>
      </p:sp>
      <p:sp>
        <p:nvSpPr>
          <p:cNvPr id="5" name="Objects…"/>
          <p:cNvSpPr txBox="1"/>
          <p:nvPr/>
        </p:nvSpPr>
        <p:spPr>
          <a:xfrm>
            <a:off x="12106081" y="2218261"/>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Key Phrases</a:t>
            </a:r>
            <a:endParaRPr sz="1800" kern="0" spc="90" dirty="0">
              <a:solidFill>
                <a:srgbClr val="FFFFFF"/>
              </a:solidFill>
              <a:latin typeface="Arial Regular" charset="0"/>
              <a:ea typeface="Arial Regular" charset="0"/>
              <a:cs typeface="Arial Regular" charset="0"/>
              <a:sym typeface="Chrono Bold"/>
            </a:endParaRPr>
          </a:p>
        </p:txBody>
      </p:sp>
      <p:sp>
        <p:nvSpPr>
          <p:cNvPr id="6" name="Objects…"/>
          <p:cNvSpPr txBox="1"/>
          <p:nvPr/>
        </p:nvSpPr>
        <p:spPr>
          <a:xfrm>
            <a:off x="12106081" y="2983797"/>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Language</a:t>
            </a:r>
            <a:endParaRPr sz="1800" kern="0" spc="90" dirty="0">
              <a:solidFill>
                <a:srgbClr val="FFFFFF"/>
              </a:solidFill>
              <a:latin typeface="Arial Regular" charset="0"/>
              <a:ea typeface="Arial Regular" charset="0"/>
              <a:cs typeface="Arial Regular" charset="0"/>
              <a:sym typeface="Chrono Bold"/>
            </a:endParaRPr>
          </a:p>
        </p:txBody>
      </p:sp>
      <p:sp>
        <p:nvSpPr>
          <p:cNvPr id="7" name="Objects…"/>
          <p:cNvSpPr txBox="1"/>
          <p:nvPr/>
        </p:nvSpPr>
        <p:spPr>
          <a:xfrm>
            <a:off x="12106081" y="374933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Sentiment</a:t>
            </a:r>
            <a:endParaRPr sz="1800" kern="0" spc="90" dirty="0">
              <a:solidFill>
                <a:srgbClr val="FFFFFF"/>
              </a:solidFill>
              <a:latin typeface="Arial Regular" charset="0"/>
              <a:ea typeface="Arial Regular" charset="0"/>
              <a:cs typeface="Arial Regular" charset="0"/>
              <a:sym typeface="Chrono Bold"/>
            </a:endParaRPr>
          </a:p>
        </p:txBody>
      </p:sp>
      <p:pic>
        <p:nvPicPr>
          <p:cNvPr id="8" name="Picture 7"/>
          <p:cNvPicPr>
            <a:picLocks noChangeAspect="1"/>
          </p:cNvPicPr>
          <p:nvPr/>
        </p:nvPicPr>
        <p:blipFill>
          <a:blip r:embed="rId3"/>
          <a:stretch>
            <a:fillRect/>
          </a:stretch>
        </p:blipFill>
        <p:spPr>
          <a:xfrm>
            <a:off x="1671460" y="3213632"/>
            <a:ext cx="430651" cy="445501"/>
          </a:xfrm>
          <a:prstGeom prst="rect">
            <a:avLst/>
          </a:prstGeom>
        </p:spPr>
      </p:pic>
      <p:pic>
        <p:nvPicPr>
          <p:cNvPr id="9" name="Picture 8"/>
          <p:cNvPicPr>
            <a:picLocks noChangeAspect="1"/>
          </p:cNvPicPr>
          <p:nvPr/>
        </p:nvPicPr>
        <p:blipFill>
          <a:blip r:embed="rId4"/>
          <a:stretch>
            <a:fillRect/>
          </a:stretch>
        </p:blipFill>
        <p:spPr>
          <a:xfrm>
            <a:off x="2536795" y="3383833"/>
            <a:ext cx="881699" cy="151722"/>
          </a:xfrm>
          <a:prstGeom prst="rect">
            <a:avLst/>
          </a:prstGeom>
        </p:spPr>
      </p:pic>
      <p:pic>
        <p:nvPicPr>
          <p:cNvPr id="10" name="Picture 9"/>
          <p:cNvPicPr>
            <a:picLocks noChangeAspect="1"/>
          </p:cNvPicPr>
          <p:nvPr/>
        </p:nvPicPr>
        <p:blipFill>
          <a:blip r:embed="rId5"/>
          <a:stretch>
            <a:fillRect/>
          </a:stretch>
        </p:blipFill>
        <p:spPr>
          <a:xfrm>
            <a:off x="3890313" y="3184242"/>
            <a:ext cx="392040" cy="490050"/>
          </a:xfrm>
          <a:prstGeom prst="rect">
            <a:avLst/>
          </a:prstGeom>
        </p:spPr>
      </p:pic>
      <p:pic>
        <p:nvPicPr>
          <p:cNvPr id="11" name="Picture 10"/>
          <p:cNvPicPr>
            <a:picLocks noChangeAspect="1"/>
          </p:cNvPicPr>
          <p:nvPr/>
        </p:nvPicPr>
        <p:blipFill>
          <a:blip r:embed="rId6"/>
          <a:stretch>
            <a:fillRect/>
          </a:stretch>
        </p:blipFill>
        <p:spPr>
          <a:xfrm>
            <a:off x="2277195" y="4621094"/>
            <a:ext cx="179686" cy="392040"/>
          </a:xfrm>
          <a:prstGeom prst="rect">
            <a:avLst/>
          </a:prstGeom>
        </p:spPr>
      </p:pic>
      <p:pic>
        <p:nvPicPr>
          <p:cNvPr id="12" name="Picture 11"/>
          <p:cNvPicPr>
            <a:picLocks noChangeAspect="1"/>
          </p:cNvPicPr>
          <p:nvPr/>
        </p:nvPicPr>
        <p:blipFill>
          <a:blip r:embed="rId7"/>
          <a:stretch>
            <a:fillRect/>
          </a:stretch>
        </p:blipFill>
        <p:spPr>
          <a:xfrm>
            <a:off x="3263631" y="4686434"/>
            <a:ext cx="408376" cy="326701"/>
          </a:xfrm>
          <a:prstGeom prst="rect">
            <a:avLst/>
          </a:prstGeom>
        </p:spPr>
      </p:pic>
      <p:pic>
        <p:nvPicPr>
          <p:cNvPr id="13" name="Picture 12"/>
          <p:cNvPicPr>
            <a:picLocks noChangeAspect="1"/>
          </p:cNvPicPr>
          <p:nvPr/>
        </p:nvPicPr>
        <p:blipFill>
          <a:blip r:embed="rId8"/>
          <a:stretch>
            <a:fillRect/>
          </a:stretch>
        </p:blipFill>
        <p:spPr>
          <a:xfrm>
            <a:off x="4448754" y="4712886"/>
            <a:ext cx="405000" cy="330750"/>
          </a:xfrm>
          <a:prstGeom prst="rect">
            <a:avLst/>
          </a:prstGeom>
        </p:spPr>
      </p:pic>
      <p:cxnSp>
        <p:nvCxnSpPr>
          <p:cNvPr id="14" name="Straight Connector 13"/>
          <p:cNvCxnSpPr/>
          <p:nvPr/>
        </p:nvCxnSpPr>
        <p:spPr>
          <a:xfrm>
            <a:off x="1890787" y="3688718"/>
            <a:ext cx="0" cy="37564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2938398" y="3705653"/>
            <a:ext cx="0" cy="35870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4096699" y="3718994"/>
            <a:ext cx="0" cy="345363"/>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2404970" y="4191211"/>
            <a:ext cx="0" cy="370902"/>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3456586" y="4191210"/>
            <a:ext cx="0" cy="366547"/>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4614886" y="4191210"/>
            <a:ext cx="0" cy="371990"/>
          </a:xfrm>
          <a:prstGeom prst="line">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9"/>
          <a:stretch>
            <a:fillRect/>
          </a:stretch>
        </p:blipFill>
        <p:spPr>
          <a:xfrm>
            <a:off x="11255992" y="1322667"/>
            <a:ext cx="648000" cy="425251"/>
          </a:xfrm>
          <a:prstGeom prst="rect">
            <a:avLst/>
          </a:prstGeom>
        </p:spPr>
      </p:pic>
      <p:pic>
        <p:nvPicPr>
          <p:cNvPr id="21" name="Picture 20"/>
          <p:cNvPicPr>
            <a:picLocks noChangeAspect="1"/>
          </p:cNvPicPr>
          <p:nvPr/>
        </p:nvPicPr>
        <p:blipFill>
          <a:blip r:embed="rId10"/>
          <a:stretch>
            <a:fillRect/>
          </a:stretch>
        </p:blipFill>
        <p:spPr>
          <a:xfrm>
            <a:off x="11293117" y="3643839"/>
            <a:ext cx="573750" cy="621000"/>
          </a:xfrm>
          <a:prstGeom prst="rect">
            <a:avLst/>
          </a:prstGeom>
        </p:spPr>
      </p:pic>
      <p:sp>
        <p:nvSpPr>
          <p:cNvPr id="22" name="Rectangle 21"/>
          <p:cNvSpPr/>
          <p:nvPr/>
        </p:nvSpPr>
        <p:spPr>
          <a:xfrm>
            <a:off x="10941359" y="996052"/>
            <a:ext cx="3044899" cy="5079006"/>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
        <p:nvSpPr>
          <p:cNvPr id="23" name="Objects…"/>
          <p:cNvSpPr txBox="1"/>
          <p:nvPr/>
        </p:nvSpPr>
        <p:spPr>
          <a:xfrm>
            <a:off x="6305598" y="4417139"/>
            <a:ext cx="2027211" cy="584775"/>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algn="ctr" defTabSz="274320">
              <a:defRPr sz="5600" spc="0">
                <a:latin typeface="Chrono Bold"/>
                <a:ea typeface="Chrono Bold"/>
                <a:cs typeface="Chrono Bold"/>
                <a:sym typeface="Chrono Bold"/>
              </a:defRPr>
            </a:pPr>
            <a:r>
              <a:rPr lang="en-US" sz="1800" spc="90" dirty="0">
                <a:solidFill>
                  <a:srgbClr val="FFFFFF"/>
                </a:solidFill>
                <a:latin typeface="Arial Regular" charset="0"/>
                <a:ea typeface="Arial Regular" charset="0"/>
                <a:cs typeface="Arial Regular" charset="0"/>
                <a:sym typeface="Chrono Bold"/>
              </a:rPr>
              <a:t>Amazon Comprehend</a:t>
            </a:r>
            <a:endParaRPr sz="1800" kern="0" spc="90" dirty="0">
              <a:solidFill>
                <a:srgbClr val="FFFFFF"/>
              </a:solidFill>
              <a:latin typeface="Arial Regular" charset="0"/>
              <a:ea typeface="Arial Regular" charset="0"/>
              <a:cs typeface="Arial Regular" charset="0"/>
              <a:sym typeface="Chrono Bold"/>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4040" y="3688717"/>
            <a:ext cx="656566" cy="656566"/>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3302" y="2819342"/>
            <a:ext cx="392832" cy="636685"/>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37653" y="2053828"/>
            <a:ext cx="621062" cy="579531"/>
          </a:xfrm>
          <a:prstGeom prst="rect">
            <a:avLst/>
          </a:prstGeom>
        </p:spPr>
      </p:pic>
      <p:cxnSp>
        <p:nvCxnSpPr>
          <p:cNvPr id="27" name="Straight Connector 26"/>
          <p:cNvCxnSpPr/>
          <p:nvPr/>
        </p:nvCxnSpPr>
        <p:spPr>
          <a:xfrm>
            <a:off x="1890791" y="4134779"/>
            <a:ext cx="4595400"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8095771" y="4135182"/>
            <a:ext cx="2329034" cy="0"/>
          </a:xfrm>
          <a:prstGeom prst="line">
            <a:avLst/>
          </a:prstGeom>
          <a:noFill/>
          <a:ln w="25400" cap="flat">
            <a:solidFill>
              <a:srgbClr val="FFFFF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0" name="Objects…">
            <a:extLst>
              <a:ext uri="{FF2B5EF4-FFF2-40B4-BE49-F238E27FC236}">
                <a16:creationId xmlns:a16="http://schemas.microsoft.com/office/drawing/2014/main" id="{954A9155-C0D4-3049-9B12-2895EE3ECA24}"/>
              </a:ext>
            </a:extLst>
          </p:cNvPr>
          <p:cNvSpPr txBox="1"/>
          <p:nvPr/>
        </p:nvSpPr>
        <p:spPr>
          <a:xfrm>
            <a:off x="12078214" y="458536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Syntax</a:t>
            </a:r>
            <a:endParaRPr sz="1800" kern="0" spc="90" dirty="0">
              <a:solidFill>
                <a:srgbClr val="FFFFFF"/>
              </a:solidFill>
              <a:latin typeface="Arial Regular" charset="0"/>
              <a:ea typeface="Arial Regular" charset="0"/>
              <a:cs typeface="Arial Regular" charset="0"/>
              <a:sym typeface="Chrono Bold"/>
            </a:endParaRPr>
          </a:p>
        </p:txBody>
      </p:sp>
      <p:pic>
        <p:nvPicPr>
          <p:cNvPr id="31" name="image15.png">
            <a:extLst>
              <a:ext uri="{FF2B5EF4-FFF2-40B4-BE49-F238E27FC236}">
                <a16:creationId xmlns:a16="http://schemas.microsoft.com/office/drawing/2014/main" id="{DF3E99B7-2F0F-8741-86FF-DE62F8C9A15C}"/>
              </a:ext>
            </a:extLst>
          </p:cNvPr>
          <p:cNvPicPr>
            <a:picLocks noChangeAspect="1"/>
          </p:cNvPicPr>
          <p:nvPr/>
        </p:nvPicPr>
        <p:blipFill>
          <a:blip r:embed="rId14"/>
          <a:stretch>
            <a:fillRect/>
          </a:stretch>
        </p:blipFill>
        <p:spPr>
          <a:xfrm>
            <a:off x="11317118" y="5293056"/>
            <a:ext cx="646125" cy="646125"/>
          </a:xfrm>
          <a:prstGeom prst="rect">
            <a:avLst/>
          </a:prstGeom>
          <a:ln w="12700">
            <a:miter lim="400000"/>
          </a:ln>
        </p:spPr>
      </p:pic>
      <p:sp>
        <p:nvSpPr>
          <p:cNvPr id="32" name="Objects…">
            <a:extLst>
              <a:ext uri="{FF2B5EF4-FFF2-40B4-BE49-F238E27FC236}">
                <a16:creationId xmlns:a16="http://schemas.microsoft.com/office/drawing/2014/main" id="{16CA5824-7F94-9B47-A43A-E2278076DD0F}"/>
              </a:ext>
            </a:extLst>
          </p:cNvPr>
          <p:cNvSpPr txBox="1"/>
          <p:nvPr/>
        </p:nvSpPr>
        <p:spPr>
          <a:xfrm>
            <a:off x="12065491" y="5425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Topic Modeling</a:t>
            </a:r>
            <a:endParaRPr sz="1800" kern="0" spc="90" dirty="0">
              <a:solidFill>
                <a:srgbClr val="FFFFFF"/>
              </a:solidFill>
              <a:latin typeface="Arial Regular" charset="0"/>
              <a:ea typeface="Arial Regular" charset="0"/>
              <a:cs typeface="Arial Regular" charset="0"/>
              <a:sym typeface="Chrono Bold"/>
            </a:endParaRPr>
          </a:p>
        </p:txBody>
      </p:sp>
      <p:sp>
        <p:nvSpPr>
          <p:cNvPr id="33" name="TextBox 32">
            <a:extLst>
              <a:ext uri="{FF2B5EF4-FFF2-40B4-BE49-F238E27FC236}">
                <a16:creationId xmlns:a16="http://schemas.microsoft.com/office/drawing/2014/main" id="{96B3B18C-F904-074A-A165-26E416C3FF29}"/>
              </a:ext>
            </a:extLst>
          </p:cNvPr>
          <p:cNvSpPr txBox="1"/>
          <p:nvPr/>
        </p:nvSpPr>
        <p:spPr>
          <a:xfrm>
            <a:off x="11211321" y="4615500"/>
            <a:ext cx="776946" cy="326898"/>
          </a:xfrm>
          <a:prstGeom prst="roundRect">
            <a:avLst/>
          </a:prstGeom>
          <a:solidFill>
            <a:srgbClr val="00B0F0"/>
          </a:solidFill>
        </p:spPr>
        <p:txBody>
          <a:bodyPr wrap="square" lIns="0" tIns="0" rIns="0" bIns="0" rtlCol="0">
            <a:spAutoFit/>
          </a:bodyPr>
          <a:lstStyle/>
          <a:p>
            <a:pPr algn="ctr"/>
            <a:r>
              <a:rPr lang="en-US" sz="960" dirty="0">
                <a:latin typeface="Arial Rounded MT Bold" panose="020F0704030504030204" pitchFamily="34" charset="77"/>
              </a:rPr>
              <a:t>PARTS OF SPEECH</a:t>
            </a:r>
          </a:p>
        </p:txBody>
      </p:sp>
      <p:sp>
        <p:nvSpPr>
          <p:cNvPr id="36" name="Objects…">
            <a:extLst>
              <a:ext uri="{FF2B5EF4-FFF2-40B4-BE49-F238E27FC236}">
                <a16:creationId xmlns:a16="http://schemas.microsoft.com/office/drawing/2014/main" id="{6DC9B390-7DFB-1642-9462-F947BDE6C8AD}"/>
              </a:ext>
            </a:extLst>
          </p:cNvPr>
          <p:cNvSpPr txBox="1"/>
          <p:nvPr/>
        </p:nvSpPr>
        <p:spPr>
          <a:xfrm>
            <a:off x="11858716" y="6798572"/>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Entities</a:t>
            </a:r>
            <a:endParaRPr sz="1800" kern="0" spc="90" dirty="0">
              <a:solidFill>
                <a:srgbClr val="FFFFFF"/>
              </a:solidFill>
              <a:latin typeface="Arial Regular" charset="0"/>
              <a:ea typeface="Arial Regular" charset="0"/>
              <a:cs typeface="Arial Regular" charset="0"/>
              <a:sym typeface="Chrono Bold"/>
            </a:endParaRPr>
          </a:p>
        </p:txBody>
      </p:sp>
      <p:sp>
        <p:nvSpPr>
          <p:cNvPr id="37" name="Objects…">
            <a:extLst>
              <a:ext uri="{FF2B5EF4-FFF2-40B4-BE49-F238E27FC236}">
                <a16:creationId xmlns:a16="http://schemas.microsoft.com/office/drawing/2014/main" id="{783C012C-5012-F249-8686-C99E980A0E31}"/>
              </a:ext>
            </a:extLst>
          </p:cNvPr>
          <p:cNvSpPr txBox="1"/>
          <p:nvPr/>
        </p:nvSpPr>
        <p:spPr>
          <a:xfrm>
            <a:off x="11816135" y="6277018"/>
            <a:ext cx="2027211" cy="307777"/>
          </a:xfrm>
          <a:prstGeom prst="rect">
            <a:avLst/>
          </a:prstGeom>
          <a:ln w="12700">
            <a:miter lim="400000"/>
          </a:ln>
          <a:extLst>
            <a:ext uri="{C572A759-6A51-4108-AA02-DFA0A04FC94B}">
              <ma14:wrappingTextBoxFlag xmlns="" xmlns:ma14="http://schemas.microsoft.com/office/mac/drawingml/2011/main" val="1"/>
            </a:ext>
          </a:extLst>
        </p:spPr>
        <p:txBody>
          <a:bodyPr wrap="square" lIns="15240" tIns="15240" rIns="15240" bIns="15240" anchor="ctr">
            <a:spAutoFit/>
          </a:bodyPr>
          <a:lstStyle/>
          <a:p>
            <a:pPr defTabSz="274320">
              <a:defRPr sz="5600" spc="0">
                <a:latin typeface="Chrono Bold"/>
                <a:ea typeface="Chrono Bold"/>
                <a:cs typeface="Chrono Bold"/>
                <a:sym typeface="Chrono Bold"/>
              </a:defRPr>
            </a:pPr>
            <a:r>
              <a:rPr lang="en-US" sz="1800" kern="0" spc="90" dirty="0">
                <a:solidFill>
                  <a:srgbClr val="FFFFFF"/>
                </a:solidFill>
                <a:latin typeface="Arial Regular" charset="0"/>
                <a:ea typeface="Arial Regular" charset="0"/>
                <a:cs typeface="Arial Regular" charset="0"/>
                <a:sym typeface="Chrono Bold"/>
              </a:rPr>
              <a:t>Custom Classifier</a:t>
            </a:r>
            <a:endParaRPr sz="1800" kern="0" spc="90" dirty="0">
              <a:solidFill>
                <a:srgbClr val="FFFFFF"/>
              </a:solidFill>
              <a:latin typeface="Arial Regular" charset="0"/>
              <a:ea typeface="Arial Regular" charset="0"/>
              <a:cs typeface="Arial Regular" charset="0"/>
              <a:sym typeface="Chrono Bold"/>
            </a:endParaRPr>
          </a:p>
        </p:txBody>
      </p:sp>
      <p:pic>
        <p:nvPicPr>
          <p:cNvPr id="38" name="Picture 37">
            <a:extLst>
              <a:ext uri="{FF2B5EF4-FFF2-40B4-BE49-F238E27FC236}">
                <a16:creationId xmlns:a16="http://schemas.microsoft.com/office/drawing/2014/main" id="{443A31E1-BA45-F443-A9B0-FDCC1E4803DE}"/>
              </a:ext>
            </a:extLst>
          </p:cNvPr>
          <p:cNvPicPr>
            <a:picLocks noChangeAspect="1"/>
          </p:cNvPicPr>
          <p:nvPr/>
        </p:nvPicPr>
        <p:blipFill>
          <a:blip r:embed="rId9"/>
          <a:stretch>
            <a:fillRect/>
          </a:stretch>
        </p:blipFill>
        <p:spPr>
          <a:xfrm>
            <a:off x="11099302" y="6739835"/>
            <a:ext cx="648000" cy="425251"/>
          </a:xfrm>
          <a:prstGeom prst="rect">
            <a:avLst/>
          </a:prstGeom>
        </p:spPr>
      </p:pic>
      <p:sp>
        <p:nvSpPr>
          <p:cNvPr id="46" name="Magnetic Disk 45">
            <a:extLst>
              <a:ext uri="{FF2B5EF4-FFF2-40B4-BE49-F238E27FC236}">
                <a16:creationId xmlns:a16="http://schemas.microsoft.com/office/drawing/2014/main" id="{E1F738FC-1636-5C44-A2A2-8D622DFD9D1D}"/>
              </a:ext>
            </a:extLst>
          </p:cNvPr>
          <p:cNvSpPr/>
          <p:nvPr/>
        </p:nvSpPr>
        <p:spPr>
          <a:xfrm>
            <a:off x="11118663"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7" name="Magnetic Disk 46">
            <a:extLst>
              <a:ext uri="{FF2B5EF4-FFF2-40B4-BE49-F238E27FC236}">
                <a16:creationId xmlns:a16="http://schemas.microsoft.com/office/drawing/2014/main" id="{5F964FDA-CD28-AF43-9F52-549354C72F6E}"/>
              </a:ext>
            </a:extLst>
          </p:cNvPr>
          <p:cNvSpPr/>
          <p:nvPr/>
        </p:nvSpPr>
        <p:spPr>
          <a:xfrm>
            <a:off x="11309495"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8" name="Magnetic Disk 47">
            <a:extLst>
              <a:ext uri="{FF2B5EF4-FFF2-40B4-BE49-F238E27FC236}">
                <a16:creationId xmlns:a16="http://schemas.microsoft.com/office/drawing/2014/main" id="{38C17DF5-2838-5F46-B4BF-9FB8489042DF}"/>
              </a:ext>
            </a:extLst>
          </p:cNvPr>
          <p:cNvSpPr/>
          <p:nvPr/>
        </p:nvSpPr>
        <p:spPr>
          <a:xfrm>
            <a:off x="11500329" y="6268029"/>
            <a:ext cx="166402" cy="307762"/>
          </a:xfrm>
          <a:prstGeom prst="flowChartMagneticDisk">
            <a:avLst/>
          </a:prstGeom>
          <a:solidFill>
            <a:schemeClr val="bg1">
              <a:lumMod val="10000"/>
              <a:lumOff val="90000"/>
            </a:schemeClr>
          </a:solidFill>
          <a:ln>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49" name="Rectangle 48">
            <a:extLst>
              <a:ext uri="{FF2B5EF4-FFF2-40B4-BE49-F238E27FC236}">
                <a16:creationId xmlns:a16="http://schemas.microsoft.com/office/drawing/2014/main" id="{776B81E4-2403-6C41-830F-097AC5D4FD6D}"/>
              </a:ext>
            </a:extLst>
          </p:cNvPr>
          <p:cNvSpPr/>
          <p:nvPr/>
        </p:nvSpPr>
        <p:spPr>
          <a:xfrm>
            <a:off x="10941359" y="6137015"/>
            <a:ext cx="3044899" cy="1096534"/>
          </a:xfrm>
          <a:prstGeom prst="rect">
            <a:avLst/>
          </a:prstGeom>
          <a:no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92099" hangingPunct="0"/>
            <a:endParaRPr lang="en-US" sz="1200" dirty="0">
              <a:solidFill>
                <a:srgbClr val="000000"/>
              </a:solidFill>
              <a:latin typeface="Arial Regular" charset="0"/>
              <a:ea typeface="Arial Regular" charset="0"/>
              <a:cs typeface="Arial Regular" charset="0"/>
              <a:sym typeface="Amazon Ember Cd Bold"/>
            </a:endParaRPr>
          </a:p>
        </p:txBody>
      </p:sp>
    </p:spTree>
    <p:extLst>
      <p:ext uri="{BB962C8B-B14F-4D97-AF65-F5344CB8AC3E}">
        <p14:creationId xmlns:p14="http://schemas.microsoft.com/office/powerpoint/2010/main" val="323251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C59C-3B09-4D4B-8FF9-BC2C970D7D5D}"/>
              </a:ext>
            </a:extLst>
          </p:cNvPr>
          <p:cNvSpPr>
            <a:spLocks noGrp="1"/>
          </p:cNvSpPr>
          <p:nvPr>
            <p:ph type="title"/>
          </p:nvPr>
        </p:nvSpPr>
        <p:spPr/>
        <p:txBody>
          <a:bodyPr/>
          <a:lstStyle/>
          <a:p>
            <a:r>
              <a:rPr lang="en-GB" dirty="0"/>
              <a:t>Why are organizations adopting cloud computing? </a:t>
            </a:r>
            <a:br>
              <a:rPr lang="en-GB" dirty="0"/>
            </a:br>
            <a:endParaRPr lang="en-GB" dirty="0"/>
          </a:p>
        </p:txBody>
      </p:sp>
      <p:grpSp>
        <p:nvGrpSpPr>
          <p:cNvPr id="6" name="Group 5">
            <a:extLst>
              <a:ext uri="{FF2B5EF4-FFF2-40B4-BE49-F238E27FC236}">
                <a16:creationId xmlns:a16="http://schemas.microsoft.com/office/drawing/2014/main" id="{39CCE3C2-8466-F24D-A690-48E490A93371}"/>
              </a:ext>
            </a:extLst>
          </p:cNvPr>
          <p:cNvGrpSpPr/>
          <p:nvPr/>
        </p:nvGrpSpPr>
        <p:grpSpPr>
          <a:xfrm>
            <a:off x="2418320" y="2768222"/>
            <a:ext cx="849542" cy="791760"/>
            <a:chOff x="7232869" y="1223395"/>
            <a:chExt cx="1113312" cy="1113312"/>
          </a:xfrm>
        </p:grpSpPr>
        <p:sp>
          <p:nvSpPr>
            <p:cNvPr id="7" name="Oval 6">
              <a:extLst>
                <a:ext uri="{FF2B5EF4-FFF2-40B4-BE49-F238E27FC236}">
                  <a16:creationId xmlns:a16="http://schemas.microsoft.com/office/drawing/2014/main" id="{A20D9419-E816-8F48-9E61-77F41F70BA70}"/>
                </a:ext>
              </a:extLst>
            </p:cNvPr>
            <p:cNvSpPr/>
            <p:nvPr/>
          </p:nvSpPr>
          <p:spPr>
            <a:xfrm>
              <a:off x="7232869" y="1223395"/>
              <a:ext cx="1113312" cy="1113312"/>
            </a:xfrm>
            <a:prstGeom prst="ellipse">
              <a:avLst/>
            </a:prstGeom>
            <a:noFill/>
            <a:ln w="15875" cap="flat" cmpd="sng" algn="ctr">
              <a:solidFill>
                <a:srgbClr val="FF9900"/>
              </a:solidFill>
              <a:prstDash val="solid"/>
            </a:ln>
            <a:effectLst/>
          </p:spPr>
          <p:txBody>
            <a:bodyPr rtlCol="0" anchor="ctr"/>
            <a:lstStyle/>
            <a:p>
              <a:pPr algn="ctr">
                <a:defRPr/>
              </a:pPr>
              <a:endParaRPr lang="en-US" kern="0" dirty="0">
                <a:solidFill>
                  <a:srgbClr val="FFFFFF"/>
                </a:solidFill>
                <a:latin typeface="Amazon Ember"/>
              </a:endParaRPr>
            </a:p>
          </p:txBody>
        </p:sp>
        <p:sp>
          <p:nvSpPr>
            <p:cNvPr id="8" name="Freeform 9">
              <a:extLst>
                <a:ext uri="{FF2B5EF4-FFF2-40B4-BE49-F238E27FC236}">
                  <a16:creationId xmlns:a16="http://schemas.microsoft.com/office/drawing/2014/main" id="{C30982E4-ACD1-9544-9071-74F327AA7B22}"/>
                </a:ext>
              </a:extLst>
            </p:cNvPr>
            <p:cNvSpPr>
              <a:spLocks/>
            </p:cNvSpPr>
            <p:nvPr/>
          </p:nvSpPr>
          <p:spPr bwMode="auto">
            <a:xfrm>
              <a:off x="7505211" y="1480883"/>
              <a:ext cx="470061" cy="610153"/>
            </a:xfrm>
            <a:custGeom>
              <a:avLst/>
              <a:gdLst>
                <a:gd name="T0" fmla="*/ 143 w 193"/>
                <a:gd name="T1" fmla="*/ 20 h 250"/>
                <a:gd name="T2" fmla="*/ 143 w 193"/>
                <a:gd name="T3" fmla="*/ 56 h 250"/>
                <a:gd name="T4" fmla="*/ 61 w 193"/>
                <a:gd name="T5" fmla="*/ 87 h 250"/>
                <a:gd name="T6" fmla="*/ 156 w 193"/>
                <a:gd name="T7" fmla="*/ 116 h 250"/>
                <a:gd name="T8" fmla="*/ 178 w 193"/>
                <a:gd name="T9" fmla="*/ 189 h 250"/>
                <a:gd name="T10" fmla="*/ 146 w 193"/>
                <a:gd name="T11" fmla="*/ 216 h 250"/>
                <a:gd name="T12" fmla="*/ 153 w 193"/>
                <a:gd name="T13" fmla="*/ 240 h 250"/>
                <a:gd name="T14" fmla="*/ 117 w 193"/>
                <a:gd name="T15" fmla="*/ 250 h 250"/>
                <a:gd name="T16" fmla="*/ 109 w 193"/>
                <a:gd name="T17" fmla="*/ 225 h 250"/>
                <a:gd name="T18" fmla="*/ 56 w 193"/>
                <a:gd name="T19" fmla="*/ 223 h 250"/>
                <a:gd name="T20" fmla="*/ 63 w 193"/>
                <a:gd name="T21" fmla="*/ 187 h 250"/>
                <a:gd name="T22" fmla="*/ 149 w 193"/>
                <a:gd name="T23" fmla="*/ 162 h 250"/>
                <a:gd name="T24" fmla="*/ 34 w 193"/>
                <a:gd name="T25" fmla="*/ 113 h 250"/>
                <a:gd name="T26" fmla="*/ 63 w 193"/>
                <a:gd name="T27" fmla="*/ 34 h 250"/>
                <a:gd name="T28" fmla="*/ 56 w 193"/>
                <a:gd name="T29" fmla="*/ 10 h 250"/>
                <a:gd name="T30" fmla="*/ 92 w 193"/>
                <a:gd name="T31" fmla="*/ 0 h 250"/>
                <a:gd name="T32" fmla="*/ 100 w 193"/>
                <a:gd name="T33" fmla="*/ 24 h 250"/>
                <a:gd name="T34" fmla="*/ 143 w 193"/>
                <a:gd name="T35"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50">
                  <a:moveTo>
                    <a:pt x="143" y="20"/>
                  </a:moveTo>
                  <a:cubicBezTo>
                    <a:pt x="143" y="56"/>
                    <a:pt x="143" y="56"/>
                    <a:pt x="143" y="56"/>
                  </a:cubicBezTo>
                  <a:cubicBezTo>
                    <a:pt x="143" y="56"/>
                    <a:pt x="62" y="56"/>
                    <a:pt x="61" y="87"/>
                  </a:cubicBezTo>
                  <a:cubicBezTo>
                    <a:pt x="59" y="119"/>
                    <a:pt x="118" y="94"/>
                    <a:pt x="156" y="116"/>
                  </a:cubicBezTo>
                  <a:cubicBezTo>
                    <a:pt x="193" y="139"/>
                    <a:pt x="192" y="170"/>
                    <a:pt x="178" y="189"/>
                  </a:cubicBezTo>
                  <a:cubicBezTo>
                    <a:pt x="163" y="209"/>
                    <a:pt x="146" y="216"/>
                    <a:pt x="146" y="216"/>
                  </a:cubicBezTo>
                  <a:cubicBezTo>
                    <a:pt x="153" y="240"/>
                    <a:pt x="153" y="240"/>
                    <a:pt x="153" y="240"/>
                  </a:cubicBezTo>
                  <a:cubicBezTo>
                    <a:pt x="117" y="250"/>
                    <a:pt x="117" y="250"/>
                    <a:pt x="117" y="250"/>
                  </a:cubicBezTo>
                  <a:cubicBezTo>
                    <a:pt x="109" y="225"/>
                    <a:pt x="109" y="225"/>
                    <a:pt x="109" y="225"/>
                  </a:cubicBezTo>
                  <a:cubicBezTo>
                    <a:pt x="109" y="225"/>
                    <a:pt x="76" y="229"/>
                    <a:pt x="56" y="223"/>
                  </a:cubicBezTo>
                  <a:cubicBezTo>
                    <a:pt x="63" y="187"/>
                    <a:pt x="63" y="187"/>
                    <a:pt x="63" y="187"/>
                  </a:cubicBezTo>
                  <a:cubicBezTo>
                    <a:pt x="63" y="187"/>
                    <a:pt x="146" y="201"/>
                    <a:pt x="149" y="162"/>
                  </a:cubicBezTo>
                  <a:cubicBezTo>
                    <a:pt x="145" y="125"/>
                    <a:pt x="66" y="160"/>
                    <a:pt x="34" y="113"/>
                  </a:cubicBezTo>
                  <a:cubicBezTo>
                    <a:pt x="34" y="113"/>
                    <a:pt x="0" y="72"/>
                    <a:pt x="63" y="34"/>
                  </a:cubicBezTo>
                  <a:cubicBezTo>
                    <a:pt x="56" y="10"/>
                    <a:pt x="56" y="10"/>
                    <a:pt x="56" y="10"/>
                  </a:cubicBezTo>
                  <a:cubicBezTo>
                    <a:pt x="92" y="0"/>
                    <a:pt x="92" y="0"/>
                    <a:pt x="92" y="0"/>
                  </a:cubicBezTo>
                  <a:cubicBezTo>
                    <a:pt x="100" y="24"/>
                    <a:pt x="100" y="24"/>
                    <a:pt x="100" y="24"/>
                  </a:cubicBezTo>
                  <a:cubicBezTo>
                    <a:pt x="100" y="24"/>
                    <a:pt x="119" y="19"/>
                    <a:pt x="143" y="20"/>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grpSp>
      <p:grpSp>
        <p:nvGrpSpPr>
          <p:cNvPr id="9" name="Group 8">
            <a:extLst>
              <a:ext uri="{FF2B5EF4-FFF2-40B4-BE49-F238E27FC236}">
                <a16:creationId xmlns:a16="http://schemas.microsoft.com/office/drawing/2014/main" id="{2DD6DB8A-A314-B743-AC46-A4ABF100B99F}"/>
              </a:ext>
            </a:extLst>
          </p:cNvPr>
          <p:cNvGrpSpPr/>
          <p:nvPr/>
        </p:nvGrpSpPr>
        <p:grpSpPr>
          <a:xfrm>
            <a:off x="2418320" y="6011629"/>
            <a:ext cx="825947" cy="782149"/>
            <a:chOff x="2947070" y="1223395"/>
            <a:chExt cx="1113312" cy="1113312"/>
          </a:xfrm>
        </p:grpSpPr>
        <p:grpSp>
          <p:nvGrpSpPr>
            <p:cNvPr id="10" name="Group 9">
              <a:extLst>
                <a:ext uri="{FF2B5EF4-FFF2-40B4-BE49-F238E27FC236}">
                  <a16:creationId xmlns:a16="http://schemas.microsoft.com/office/drawing/2014/main" id="{34EFC193-3A0E-F242-ADCF-D73060DEC718}"/>
                </a:ext>
              </a:extLst>
            </p:cNvPr>
            <p:cNvGrpSpPr/>
            <p:nvPr/>
          </p:nvGrpSpPr>
          <p:grpSpPr>
            <a:xfrm>
              <a:off x="3194731" y="1475553"/>
              <a:ext cx="617989" cy="615483"/>
              <a:chOff x="3259856" y="2094974"/>
              <a:chExt cx="565112" cy="562821"/>
            </a:xfrm>
          </p:grpSpPr>
          <p:cxnSp>
            <p:nvCxnSpPr>
              <p:cNvPr id="12" name="Straight Arrow Connector 11">
                <a:extLst>
                  <a:ext uri="{FF2B5EF4-FFF2-40B4-BE49-F238E27FC236}">
                    <a16:creationId xmlns:a16="http://schemas.microsoft.com/office/drawing/2014/main" id="{BBEB73D6-9B4A-C84C-83D9-A3F71C37A595}"/>
                  </a:ext>
                </a:extLst>
              </p:cNvPr>
              <p:cNvCxnSpPr/>
              <p:nvPr/>
            </p:nvCxnSpPr>
            <p:spPr>
              <a:xfrm flipV="1">
                <a:off x="3541249" y="2094974"/>
                <a:ext cx="0" cy="262638"/>
              </a:xfrm>
              <a:prstGeom prst="straightConnector1">
                <a:avLst/>
              </a:prstGeom>
              <a:noFill/>
              <a:ln w="19050" cap="rnd">
                <a:solidFill>
                  <a:srgbClr val="FFFFFF"/>
                </a:solidFill>
                <a:prstDash val="solid"/>
                <a:round/>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3" name="Straight Arrow Connector 12">
                <a:extLst>
                  <a:ext uri="{FF2B5EF4-FFF2-40B4-BE49-F238E27FC236}">
                    <a16:creationId xmlns:a16="http://schemas.microsoft.com/office/drawing/2014/main" id="{FF2C6217-90B1-1E46-8041-4F07D15DDFA1}"/>
                  </a:ext>
                </a:extLst>
              </p:cNvPr>
              <p:cNvCxnSpPr>
                <a:cxnSpLocks/>
              </p:cNvCxnSpPr>
              <p:nvPr/>
            </p:nvCxnSpPr>
            <p:spPr>
              <a:xfrm rot="5400000" flipV="1">
                <a:off x="3693649" y="2247374"/>
                <a:ext cx="0" cy="262638"/>
              </a:xfrm>
              <a:prstGeom prst="straightConnector1">
                <a:avLst/>
              </a:prstGeom>
              <a:noFill/>
              <a:ln w="19050" cap="rnd">
                <a:solidFill>
                  <a:srgbClr val="FFFFFF"/>
                </a:solidFill>
                <a:prstDash val="solid"/>
                <a:round/>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4" name="Straight Arrow Connector 13">
                <a:extLst>
                  <a:ext uri="{FF2B5EF4-FFF2-40B4-BE49-F238E27FC236}">
                    <a16:creationId xmlns:a16="http://schemas.microsoft.com/office/drawing/2014/main" id="{879708EC-5C83-F048-9400-5B6685CFE7EA}"/>
                  </a:ext>
                </a:extLst>
              </p:cNvPr>
              <p:cNvCxnSpPr>
                <a:cxnSpLocks/>
              </p:cNvCxnSpPr>
              <p:nvPr/>
            </p:nvCxnSpPr>
            <p:spPr>
              <a:xfrm rot="10800000" flipV="1">
                <a:off x="3541249" y="2395157"/>
                <a:ext cx="0" cy="262638"/>
              </a:xfrm>
              <a:prstGeom prst="straightConnector1">
                <a:avLst/>
              </a:prstGeom>
              <a:noFill/>
              <a:ln w="19050" cap="rnd">
                <a:solidFill>
                  <a:srgbClr val="FFFFFF"/>
                </a:solidFill>
                <a:prstDash val="solid"/>
                <a:round/>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5" name="Straight Arrow Connector 14">
                <a:extLst>
                  <a:ext uri="{FF2B5EF4-FFF2-40B4-BE49-F238E27FC236}">
                    <a16:creationId xmlns:a16="http://schemas.microsoft.com/office/drawing/2014/main" id="{87FCD2E1-DE22-044D-8C02-1AE81A690B5B}"/>
                  </a:ext>
                </a:extLst>
              </p:cNvPr>
              <p:cNvCxnSpPr>
                <a:cxnSpLocks/>
              </p:cNvCxnSpPr>
              <p:nvPr/>
            </p:nvCxnSpPr>
            <p:spPr>
              <a:xfrm rot="16200000" flipV="1">
                <a:off x="3391175" y="2247375"/>
                <a:ext cx="0" cy="262638"/>
              </a:xfrm>
              <a:prstGeom prst="straightConnector1">
                <a:avLst/>
              </a:prstGeom>
              <a:noFill/>
              <a:ln w="19050" cap="rnd">
                <a:solidFill>
                  <a:srgbClr val="FFFFFF"/>
                </a:solidFill>
                <a:prstDash val="solid"/>
                <a:round/>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1" name="Oval 10">
              <a:extLst>
                <a:ext uri="{FF2B5EF4-FFF2-40B4-BE49-F238E27FC236}">
                  <a16:creationId xmlns:a16="http://schemas.microsoft.com/office/drawing/2014/main" id="{EA356D3B-AF55-8F40-B1B7-A3D65827505B}"/>
                </a:ext>
              </a:extLst>
            </p:cNvPr>
            <p:cNvSpPr/>
            <p:nvPr/>
          </p:nvSpPr>
          <p:spPr>
            <a:xfrm>
              <a:off x="2947070" y="1223395"/>
              <a:ext cx="1113312" cy="1113312"/>
            </a:xfrm>
            <a:prstGeom prst="ellipse">
              <a:avLst/>
            </a:prstGeom>
            <a:noFill/>
            <a:ln w="15875" cap="flat" cmpd="sng" algn="ctr">
              <a:solidFill>
                <a:srgbClr val="FF9900"/>
              </a:solidFill>
              <a:prstDash val="solid"/>
            </a:ln>
            <a:effectLst/>
          </p:spPr>
          <p:txBody>
            <a:bodyPr rtlCol="0" anchor="ctr"/>
            <a:lstStyle/>
            <a:p>
              <a:pPr algn="ctr">
                <a:defRPr/>
              </a:pPr>
              <a:endParaRPr lang="en-US" kern="0" dirty="0">
                <a:solidFill>
                  <a:srgbClr val="FFFFFF"/>
                </a:solidFill>
                <a:latin typeface="Amazon Ember"/>
              </a:endParaRPr>
            </a:p>
          </p:txBody>
        </p:sp>
      </p:grpSp>
      <p:grpSp>
        <p:nvGrpSpPr>
          <p:cNvPr id="16" name="Group 15">
            <a:extLst>
              <a:ext uri="{FF2B5EF4-FFF2-40B4-BE49-F238E27FC236}">
                <a16:creationId xmlns:a16="http://schemas.microsoft.com/office/drawing/2014/main" id="{4DE312E4-719E-6142-A0B4-2A1BAC59C5EF}"/>
              </a:ext>
            </a:extLst>
          </p:cNvPr>
          <p:cNvGrpSpPr/>
          <p:nvPr/>
        </p:nvGrpSpPr>
        <p:grpSpPr>
          <a:xfrm>
            <a:off x="2418321" y="3782443"/>
            <a:ext cx="804939" cy="826563"/>
            <a:chOff x="804171" y="1223395"/>
            <a:chExt cx="1113312" cy="1113312"/>
          </a:xfrm>
        </p:grpSpPr>
        <p:sp>
          <p:nvSpPr>
            <p:cNvPr id="17" name="Oval 16">
              <a:extLst>
                <a:ext uri="{FF2B5EF4-FFF2-40B4-BE49-F238E27FC236}">
                  <a16:creationId xmlns:a16="http://schemas.microsoft.com/office/drawing/2014/main" id="{632043C4-4E08-3E46-8152-070FE1F0AEE2}"/>
                </a:ext>
              </a:extLst>
            </p:cNvPr>
            <p:cNvSpPr/>
            <p:nvPr/>
          </p:nvSpPr>
          <p:spPr>
            <a:xfrm>
              <a:off x="804171" y="1223395"/>
              <a:ext cx="1113312" cy="1113312"/>
            </a:xfrm>
            <a:prstGeom prst="ellipse">
              <a:avLst/>
            </a:prstGeom>
            <a:noFill/>
            <a:ln w="15875" cap="flat" cmpd="sng" algn="ctr">
              <a:solidFill>
                <a:srgbClr val="FF9900"/>
              </a:solidFill>
              <a:prstDash val="solid"/>
            </a:ln>
            <a:effectLst/>
          </p:spPr>
          <p:txBody>
            <a:bodyPr rtlCol="0" anchor="ctr"/>
            <a:lstStyle/>
            <a:p>
              <a:pPr algn="ctr">
                <a:defRPr/>
              </a:pPr>
              <a:endParaRPr lang="en-US" kern="0" dirty="0">
                <a:solidFill>
                  <a:srgbClr val="FFFFFF"/>
                </a:solidFill>
                <a:latin typeface="Amazon Ember"/>
              </a:endParaRPr>
            </a:p>
          </p:txBody>
        </p:sp>
        <p:grpSp>
          <p:nvGrpSpPr>
            <p:cNvPr id="18" name="Group 17">
              <a:extLst>
                <a:ext uri="{FF2B5EF4-FFF2-40B4-BE49-F238E27FC236}">
                  <a16:creationId xmlns:a16="http://schemas.microsoft.com/office/drawing/2014/main" id="{B86216D2-6D1F-FB43-B8C6-682BB163A0BD}"/>
                </a:ext>
              </a:extLst>
            </p:cNvPr>
            <p:cNvGrpSpPr/>
            <p:nvPr/>
          </p:nvGrpSpPr>
          <p:grpSpPr>
            <a:xfrm>
              <a:off x="1051295" y="1574642"/>
              <a:ext cx="619064" cy="387892"/>
              <a:chOff x="4440504" y="1785560"/>
              <a:chExt cx="770705" cy="482907"/>
            </a:xfrm>
          </p:grpSpPr>
          <p:cxnSp>
            <p:nvCxnSpPr>
              <p:cNvPr id="19" name="Straight Connector 18">
                <a:extLst>
                  <a:ext uri="{FF2B5EF4-FFF2-40B4-BE49-F238E27FC236}">
                    <a16:creationId xmlns:a16="http://schemas.microsoft.com/office/drawing/2014/main" id="{6B3DB418-B9BC-DB44-AAE0-E2B4F56010B4}"/>
                  </a:ext>
                </a:extLst>
              </p:cNvPr>
              <p:cNvCxnSpPr>
                <a:cxnSpLocks/>
              </p:cNvCxnSpPr>
              <p:nvPr/>
            </p:nvCxnSpPr>
            <p:spPr>
              <a:xfrm flipV="1">
                <a:off x="4599535" y="2007467"/>
                <a:ext cx="157531" cy="147522"/>
              </a:xfrm>
              <a:prstGeom prst="line">
                <a:avLst/>
              </a:prstGeom>
              <a:solidFill>
                <a:srgbClr val="737472"/>
              </a:solidFill>
              <a:ln w="19050" cap="rnd" cmpd="sng" algn="ctr">
                <a:solidFill>
                  <a:srgbClr val="FFFFFF"/>
                </a:solidFill>
                <a:prstDash val="solid"/>
              </a:ln>
              <a:effectLst/>
            </p:spPr>
          </p:cxnSp>
          <p:cxnSp>
            <p:nvCxnSpPr>
              <p:cNvPr id="20" name="Straight Connector 19">
                <a:extLst>
                  <a:ext uri="{FF2B5EF4-FFF2-40B4-BE49-F238E27FC236}">
                    <a16:creationId xmlns:a16="http://schemas.microsoft.com/office/drawing/2014/main" id="{E82F2038-646C-DC45-8F16-4EF163D17B34}"/>
                  </a:ext>
                </a:extLst>
              </p:cNvPr>
              <p:cNvCxnSpPr>
                <a:cxnSpLocks/>
              </p:cNvCxnSpPr>
              <p:nvPr/>
            </p:nvCxnSpPr>
            <p:spPr>
              <a:xfrm flipV="1">
                <a:off x="4774097" y="1966615"/>
                <a:ext cx="181658" cy="38583"/>
              </a:xfrm>
              <a:prstGeom prst="line">
                <a:avLst/>
              </a:prstGeom>
              <a:solidFill>
                <a:srgbClr val="737472"/>
              </a:solidFill>
              <a:ln w="19050" cap="rnd" cmpd="sng" algn="ctr">
                <a:solidFill>
                  <a:srgbClr val="FFFFFF"/>
                </a:solidFill>
                <a:prstDash val="solid"/>
              </a:ln>
              <a:effectLst/>
            </p:spPr>
          </p:cxnSp>
          <p:cxnSp>
            <p:nvCxnSpPr>
              <p:cNvPr id="21" name="Straight Connector 20">
                <a:extLst>
                  <a:ext uri="{FF2B5EF4-FFF2-40B4-BE49-F238E27FC236}">
                    <a16:creationId xmlns:a16="http://schemas.microsoft.com/office/drawing/2014/main" id="{6A80DF2A-C1B5-F049-8CD9-3A862A801E58}"/>
                  </a:ext>
                </a:extLst>
              </p:cNvPr>
              <p:cNvCxnSpPr>
                <a:cxnSpLocks/>
              </p:cNvCxnSpPr>
              <p:nvPr/>
            </p:nvCxnSpPr>
            <p:spPr>
              <a:xfrm flipV="1">
                <a:off x="4967108" y="1825902"/>
                <a:ext cx="124890" cy="128230"/>
              </a:xfrm>
              <a:prstGeom prst="line">
                <a:avLst/>
              </a:prstGeom>
              <a:solidFill>
                <a:srgbClr val="737472"/>
              </a:solidFill>
              <a:ln w="19050" cap="rnd" cmpd="sng" algn="ctr">
                <a:solidFill>
                  <a:srgbClr val="FFFFFF"/>
                </a:solidFill>
                <a:prstDash val="solid"/>
              </a:ln>
              <a:effectLst/>
            </p:spPr>
          </p:cxnSp>
          <p:sp>
            <p:nvSpPr>
              <p:cNvPr id="22" name="Rectangle 21">
                <a:extLst>
                  <a:ext uri="{FF2B5EF4-FFF2-40B4-BE49-F238E27FC236}">
                    <a16:creationId xmlns:a16="http://schemas.microsoft.com/office/drawing/2014/main" id="{AAF0EB68-8918-A44C-BC8D-8AAC273FCE43}"/>
                  </a:ext>
                </a:extLst>
              </p:cNvPr>
              <p:cNvSpPr/>
              <p:nvPr/>
            </p:nvSpPr>
            <p:spPr>
              <a:xfrm>
                <a:off x="4705708" y="2116644"/>
                <a:ext cx="101969" cy="73448"/>
              </a:xfrm>
              <a:prstGeom prst="rect">
                <a:avLst/>
              </a:prstGeom>
              <a:no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sp>
            <p:nvSpPr>
              <p:cNvPr id="23" name="Rectangle 22">
                <a:extLst>
                  <a:ext uri="{FF2B5EF4-FFF2-40B4-BE49-F238E27FC236}">
                    <a16:creationId xmlns:a16="http://schemas.microsoft.com/office/drawing/2014/main" id="{9AB86A54-9429-984A-8212-D83A527ECCBD}"/>
                  </a:ext>
                </a:extLst>
              </p:cNvPr>
              <p:cNvSpPr/>
              <p:nvPr/>
            </p:nvSpPr>
            <p:spPr>
              <a:xfrm>
                <a:off x="4871045" y="2052859"/>
                <a:ext cx="101969" cy="137233"/>
              </a:xfrm>
              <a:prstGeom prst="rect">
                <a:avLst/>
              </a:prstGeom>
              <a:no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sp>
            <p:nvSpPr>
              <p:cNvPr id="24" name="Rectangle 23">
                <a:extLst>
                  <a:ext uri="{FF2B5EF4-FFF2-40B4-BE49-F238E27FC236}">
                    <a16:creationId xmlns:a16="http://schemas.microsoft.com/office/drawing/2014/main" id="{1EEEE806-689D-DF45-A0DB-764F3382A951}"/>
                  </a:ext>
                </a:extLst>
              </p:cNvPr>
              <p:cNvSpPr/>
              <p:nvPr/>
            </p:nvSpPr>
            <p:spPr>
              <a:xfrm>
                <a:off x="5036381" y="1968885"/>
                <a:ext cx="101969" cy="221208"/>
              </a:xfrm>
              <a:prstGeom prst="rect">
                <a:avLst/>
              </a:prstGeom>
              <a:no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cxnSp>
            <p:nvCxnSpPr>
              <p:cNvPr id="25" name="Straight Connector 24">
                <a:extLst>
                  <a:ext uri="{FF2B5EF4-FFF2-40B4-BE49-F238E27FC236}">
                    <a16:creationId xmlns:a16="http://schemas.microsoft.com/office/drawing/2014/main" id="{26603EEA-46FC-C842-9CAE-B655860C60D2}"/>
                  </a:ext>
                </a:extLst>
              </p:cNvPr>
              <p:cNvCxnSpPr/>
              <p:nvPr/>
            </p:nvCxnSpPr>
            <p:spPr>
              <a:xfrm>
                <a:off x="4508306" y="1785560"/>
                <a:ext cx="0" cy="482907"/>
              </a:xfrm>
              <a:prstGeom prst="line">
                <a:avLst/>
              </a:prstGeom>
              <a:solidFill>
                <a:srgbClr val="737472"/>
              </a:solidFill>
              <a:ln w="19050" cap="rnd" cmpd="sng" algn="ctr">
                <a:solidFill>
                  <a:srgbClr val="FFFFFF"/>
                </a:solidFill>
                <a:prstDash val="solid"/>
              </a:ln>
              <a:effectLst/>
            </p:spPr>
          </p:cxnSp>
          <p:cxnSp>
            <p:nvCxnSpPr>
              <p:cNvPr id="26" name="Straight Connector 25">
                <a:extLst>
                  <a:ext uri="{FF2B5EF4-FFF2-40B4-BE49-F238E27FC236}">
                    <a16:creationId xmlns:a16="http://schemas.microsoft.com/office/drawing/2014/main" id="{97319B3D-886B-3D46-A2E5-383F96DB9850}"/>
                  </a:ext>
                </a:extLst>
              </p:cNvPr>
              <p:cNvCxnSpPr>
                <a:cxnSpLocks/>
              </p:cNvCxnSpPr>
              <p:nvPr/>
            </p:nvCxnSpPr>
            <p:spPr>
              <a:xfrm flipH="1">
                <a:off x="4440504" y="2216522"/>
                <a:ext cx="770705" cy="0"/>
              </a:xfrm>
              <a:prstGeom prst="line">
                <a:avLst/>
              </a:prstGeom>
              <a:solidFill>
                <a:srgbClr val="737472"/>
              </a:solidFill>
              <a:ln w="19050" cap="rnd" cmpd="sng" algn="ctr">
                <a:solidFill>
                  <a:srgbClr val="FFFFFF"/>
                </a:solidFill>
                <a:prstDash val="solid"/>
              </a:ln>
              <a:effectLst/>
            </p:spPr>
          </p:cxnSp>
          <p:sp>
            <p:nvSpPr>
              <p:cNvPr id="27" name="Oval 26">
                <a:extLst>
                  <a:ext uri="{FF2B5EF4-FFF2-40B4-BE49-F238E27FC236}">
                    <a16:creationId xmlns:a16="http://schemas.microsoft.com/office/drawing/2014/main" id="{5CF473B7-A80A-F948-A602-2B565702D2B4}"/>
                  </a:ext>
                </a:extLst>
              </p:cNvPr>
              <p:cNvSpPr/>
              <p:nvPr/>
            </p:nvSpPr>
            <p:spPr>
              <a:xfrm>
                <a:off x="4556065" y="2117712"/>
                <a:ext cx="66314" cy="69936"/>
              </a:xfrm>
              <a:prstGeom prst="ellipse">
                <a:avLst/>
              </a:prstGeom>
              <a:solidFill>
                <a:srgbClr val="FFFFFF"/>
              </a:solid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sp>
            <p:nvSpPr>
              <p:cNvPr id="28" name="Oval 27">
                <a:extLst>
                  <a:ext uri="{FF2B5EF4-FFF2-40B4-BE49-F238E27FC236}">
                    <a16:creationId xmlns:a16="http://schemas.microsoft.com/office/drawing/2014/main" id="{C32B0665-1C1C-DE43-A37E-F38B2F96BB21}"/>
                  </a:ext>
                </a:extLst>
              </p:cNvPr>
              <p:cNvSpPr/>
              <p:nvPr/>
            </p:nvSpPr>
            <p:spPr>
              <a:xfrm>
                <a:off x="4719274" y="1974730"/>
                <a:ext cx="66314" cy="69936"/>
              </a:xfrm>
              <a:prstGeom prst="ellipse">
                <a:avLst/>
              </a:prstGeom>
              <a:solidFill>
                <a:srgbClr val="FFFFFF"/>
              </a:solid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sp>
            <p:nvSpPr>
              <p:cNvPr id="29" name="Oval 28">
                <a:extLst>
                  <a:ext uri="{FF2B5EF4-FFF2-40B4-BE49-F238E27FC236}">
                    <a16:creationId xmlns:a16="http://schemas.microsoft.com/office/drawing/2014/main" id="{06BDFC20-AB55-DC4E-98FB-B7DE695F366C}"/>
                  </a:ext>
                </a:extLst>
              </p:cNvPr>
              <p:cNvSpPr/>
              <p:nvPr/>
            </p:nvSpPr>
            <p:spPr>
              <a:xfrm>
                <a:off x="4917022" y="1929338"/>
                <a:ext cx="66314" cy="69936"/>
              </a:xfrm>
              <a:prstGeom prst="ellipse">
                <a:avLst/>
              </a:prstGeom>
              <a:solidFill>
                <a:srgbClr val="FFFFFF"/>
              </a:solid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sp>
            <p:nvSpPr>
              <p:cNvPr id="30" name="Oval 29">
                <a:extLst>
                  <a:ext uri="{FF2B5EF4-FFF2-40B4-BE49-F238E27FC236}">
                    <a16:creationId xmlns:a16="http://schemas.microsoft.com/office/drawing/2014/main" id="{78022A77-598A-9E4A-AFD3-C758BDA467C7}"/>
                  </a:ext>
                </a:extLst>
              </p:cNvPr>
              <p:cNvSpPr/>
              <p:nvPr/>
            </p:nvSpPr>
            <p:spPr>
              <a:xfrm>
                <a:off x="5045690" y="1793165"/>
                <a:ext cx="66314" cy="69936"/>
              </a:xfrm>
              <a:prstGeom prst="ellipse">
                <a:avLst/>
              </a:prstGeom>
              <a:solidFill>
                <a:srgbClr val="FFFFFF"/>
              </a:solidFill>
              <a:ln w="19050" cap="rnd" cmpd="sng" algn="ctr">
                <a:solidFill>
                  <a:srgbClr val="FFFFFF"/>
                </a:solidFill>
                <a:prstDash val="solid"/>
              </a:ln>
              <a:effectLst/>
            </p:spPr>
            <p:txBody>
              <a:bodyPr rtlCol="0" anchor="ctr"/>
              <a:lstStyle/>
              <a:p>
                <a:pPr algn="ctr">
                  <a:defRPr/>
                </a:pPr>
                <a:endParaRPr lang="en-US" kern="0" dirty="0">
                  <a:solidFill>
                    <a:srgbClr val="FFFFFF"/>
                  </a:solidFill>
                  <a:latin typeface="Amazon Ember"/>
                </a:endParaRPr>
              </a:p>
            </p:txBody>
          </p:sp>
        </p:grpSp>
      </p:grpSp>
      <p:grpSp>
        <p:nvGrpSpPr>
          <p:cNvPr id="31" name="Group 30">
            <a:extLst>
              <a:ext uri="{FF2B5EF4-FFF2-40B4-BE49-F238E27FC236}">
                <a16:creationId xmlns:a16="http://schemas.microsoft.com/office/drawing/2014/main" id="{DC0FC064-199D-9A4E-AB07-8168B2A96EDA}"/>
              </a:ext>
            </a:extLst>
          </p:cNvPr>
          <p:cNvGrpSpPr/>
          <p:nvPr/>
        </p:nvGrpSpPr>
        <p:grpSpPr>
          <a:xfrm>
            <a:off x="2418320" y="4890860"/>
            <a:ext cx="817363" cy="838915"/>
            <a:chOff x="7506736" y="1287432"/>
            <a:chExt cx="1096170" cy="1096170"/>
          </a:xfrm>
        </p:grpSpPr>
        <p:sp>
          <p:nvSpPr>
            <p:cNvPr id="32" name="Oval 31">
              <a:extLst>
                <a:ext uri="{FF2B5EF4-FFF2-40B4-BE49-F238E27FC236}">
                  <a16:creationId xmlns:a16="http://schemas.microsoft.com/office/drawing/2014/main" id="{E3DC5553-CC13-0C46-9471-6A5DA4AB27AB}"/>
                </a:ext>
              </a:extLst>
            </p:cNvPr>
            <p:cNvSpPr/>
            <p:nvPr/>
          </p:nvSpPr>
          <p:spPr>
            <a:xfrm>
              <a:off x="7506736" y="1287432"/>
              <a:ext cx="1096170" cy="1096170"/>
            </a:xfrm>
            <a:prstGeom prst="ellipse">
              <a:avLst/>
            </a:prstGeom>
            <a:noFill/>
            <a:ln w="19050" cap="flat" cmpd="sng" algn="ctr">
              <a:solidFill>
                <a:srgbClr val="FF9900"/>
              </a:solidFill>
              <a:prstDash val="solid"/>
            </a:ln>
            <a:effectLst/>
          </p:spPr>
          <p:txBody>
            <a:bodyPr rtlCol="0" anchor="ctr"/>
            <a:lstStyle/>
            <a:p>
              <a:pPr algn="ctr">
                <a:defRPr/>
              </a:pPr>
              <a:endParaRPr lang="en-US" kern="0" dirty="0">
                <a:solidFill>
                  <a:srgbClr val="FFFFFF"/>
                </a:solidFill>
                <a:latin typeface="Amazon Ember"/>
              </a:endParaRPr>
            </a:p>
          </p:txBody>
        </p:sp>
        <p:grpSp>
          <p:nvGrpSpPr>
            <p:cNvPr id="33" name="Group 32">
              <a:extLst>
                <a:ext uri="{FF2B5EF4-FFF2-40B4-BE49-F238E27FC236}">
                  <a16:creationId xmlns:a16="http://schemas.microsoft.com/office/drawing/2014/main" id="{92283F95-5ED8-2246-AF40-9A0516556E3C}"/>
                </a:ext>
              </a:extLst>
            </p:cNvPr>
            <p:cNvGrpSpPr/>
            <p:nvPr/>
          </p:nvGrpSpPr>
          <p:grpSpPr>
            <a:xfrm>
              <a:off x="7748206" y="1583436"/>
              <a:ext cx="613230" cy="472220"/>
              <a:chOff x="1230000" y="2386799"/>
              <a:chExt cx="418514" cy="322278"/>
            </a:xfrm>
          </p:grpSpPr>
          <p:sp>
            <p:nvSpPr>
              <p:cNvPr id="34" name="Freeform 9">
                <a:extLst>
                  <a:ext uri="{FF2B5EF4-FFF2-40B4-BE49-F238E27FC236}">
                    <a16:creationId xmlns:a16="http://schemas.microsoft.com/office/drawing/2014/main" id="{3483EEA5-60A2-B049-A34C-1298F39852CB}"/>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35" name="Freeform 12">
                <a:extLst>
                  <a:ext uri="{FF2B5EF4-FFF2-40B4-BE49-F238E27FC236}">
                    <a16:creationId xmlns:a16="http://schemas.microsoft.com/office/drawing/2014/main" id="{6DCF9487-A973-FA45-95CE-441200435AAD}"/>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36" name="Oval 10">
                <a:extLst>
                  <a:ext uri="{FF2B5EF4-FFF2-40B4-BE49-F238E27FC236}">
                    <a16:creationId xmlns:a16="http://schemas.microsoft.com/office/drawing/2014/main" id="{2C6EE516-895D-9C4A-8F27-9E65B4862292}"/>
                  </a:ext>
                </a:extLst>
              </p:cNvPr>
              <p:cNvSpPr>
                <a:spLocks noChangeArrowheads="1"/>
              </p:cNvSpPr>
              <p:nvPr/>
            </p:nvSpPr>
            <p:spPr bwMode="auto">
              <a:xfrm>
                <a:off x="1402330" y="2585985"/>
                <a:ext cx="73855" cy="73855"/>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37" name="Line 11">
                <a:extLst>
                  <a:ext uri="{FF2B5EF4-FFF2-40B4-BE49-F238E27FC236}">
                    <a16:creationId xmlns:a16="http://schemas.microsoft.com/office/drawing/2014/main" id="{4624AB2B-A566-4147-A5DF-D7F068E05291}"/>
                  </a:ext>
                </a:extLst>
              </p:cNvPr>
              <p:cNvSpPr>
                <a:spLocks noChangeShapeType="1"/>
              </p:cNvSpPr>
              <p:nvPr/>
            </p:nvSpPr>
            <p:spPr bwMode="auto">
              <a:xfrm flipV="1">
                <a:off x="1462757" y="2496463"/>
                <a:ext cx="102950" cy="100712"/>
              </a:xfrm>
              <a:prstGeom prst="lin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grpSp>
      </p:grpSp>
      <p:grpSp>
        <p:nvGrpSpPr>
          <p:cNvPr id="38" name="Group 37">
            <a:extLst>
              <a:ext uri="{FF2B5EF4-FFF2-40B4-BE49-F238E27FC236}">
                <a16:creationId xmlns:a16="http://schemas.microsoft.com/office/drawing/2014/main" id="{D4EEA173-6CEE-D245-B25B-33F70809BB4D}"/>
              </a:ext>
            </a:extLst>
          </p:cNvPr>
          <p:cNvGrpSpPr/>
          <p:nvPr/>
        </p:nvGrpSpPr>
        <p:grpSpPr>
          <a:xfrm>
            <a:off x="2418320" y="1692677"/>
            <a:ext cx="862989" cy="829531"/>
            <a:chOff x="3981115" y="1287432"/>
            <a:chExt cx="1096170" cy="1096170"/>
          </a:xfrm>
        </p:grpSpPr>
        <p:grpSp>
          <p:nvGrpSpPr>
            <p:cNvPr id="39" name="Group 169">
              <a:extLst>
                <a:ext uri="{FF2B5EF4-FFF2-40B4-BE49-F238E27FC236}">
                  <a16:creationId xmlns:a16="http://schemas.microsoft.com/office/drawing/2014/main" id="{DBC6054B-177D-0948-9538-648C00C8E536}"/>
                </a:ext>
              </a:extLst>
            </p:cNvPr>
            <p:cNvGrpSpPr>
              <a:grpSpLocks noChangeAspect="1"/>
            </p:cNvGrpSpPr>
            <p:nvPr/>
          </p:nvGrpSpPr>
          <p:grpSpPr bwMode="auto">
            <a:xfrm>
              <a:off x="4243216" y="1563371"/>
              <a:ext cx="571968" cy="544292"/>
              <a:chOff x="2693" y="1444"/>
              <a:chExt cx="372" cy="354"/>
            </a:xfrm>
          </p:grpSpPr>
          <p:sp>
            <p:nvSpPr>
              <p:cNvPr id="41" name="Line 170">
                <a:extLst>
                  <a:ext uri="{FF2B5EF4-FFF2-40B4-BE49-F238E27FC236}">
                    <a16:creationId xmlns:a16="http://schemas.microsoft.com/office/drawing/2014/main" id="{7722B0BA-C566-FA4A-B85A-C58406896136}"/>
                  </a:ext>
                </a:extLst>
              </p:cNvPr>
              <p:cNvSpPr>
                <a:spLocks noChangeShapeType="1"/>
              </p:cNvSpPr>
              <p:nvPr/>
            </p:nvSpPr>
            <p:spPr bwMode="auto">
              <a:xfrm>
                <a:off x="2750" y="1622"/>
                <a:ext cx="203" cy="0"/>
              </a:xfrm>
              <a:prstGeom prst="lin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2" name="Line 171">
                <a:extLst>
                  <a:ext uri="{FF2B5EF4-FFF2-40B4-BE49-F238E27FC236}">
                    <a16:creationId xmlns:a16="http://schemas.microsoft.com/office/drawing/2014/main" id="{772DFB12-9E77-5A4E-A3C5-0CC48F0984AF}"/>
                  </a:ext>
                </a:extLst>
              </p:cNvPr>
              <p:cNvSpPr>
                <a:spLocks noChangeShapeType="1"/>
              </p:cNvSpPr>
              <p:nvPr/>
            </p:nvSpPr>
            <p:spPr bwMode="auto">
              <a:xfrm>
                <a:off x="2750" y="1738"/>
                <a:ext cx="203" cy="0"/>
              </a:xfrm>
              <a:prstGeom prst="lin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3" name="Line 172">
                <a:extLst>
                  <a:ext uri="{FF2B5EF4-FFF2-40B4-BE49-F238E27FC236}">
                    <a16:creationId xmlns:a16="http://schemas.microsoft.com/office/drawing/2014/main" id="{3DAE65B5-5F91-9D42-BB2F-AD6127178E4E}"/>
                  </a:ext>
                </a:extLst>
              </p:cNvPr>
              <p:cNvSpPr>
                <a:spLocks noChangeShapeType="1"/>
              </p:cNvSpPr>
              <p:nvPr/>
            </p:nvSpPr>
            <p:spPr bwMode="auto">
              <a:xfrm>
                <a:off x="2750" y="1504"/>
                <a:ext cx="203" cy="0"/>
              </a:xfrm>
              <a:prstGeom prst="lin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4" name="Oval 173">
                <a:extLst>
                  <a:ext uri="{FF2B5EF4-FFF2-40B4-BE49-F238E27FC236}">
                    <a16:creationId xmlns:a16="http://schemas.microsoft.com/office/drawing/2014/main" id="{A9D8B574-F13B-DA48-B9CC-22AE2ED9C9AA}"/>
                  </a:ext>
                </a:extLst>
              </p:cNvPr>
              <p:cNvSpPr>
                <a:spLocks noChangeArrowheads="1"/>
              </p:cNvSpPr>
              <p:nvPr/>
            </p:nvSpPr>
            <p:spPr bwMode="auto">
              <a:xfrm>
                <a:off x="2989" y="1489"/>
                <a:ext cx="27" cy="29"/>
              </a:xfrm>
              <a:prstGeom prst="ellips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5" name="Oval 174">
                <a:extLst>
                  <a:ext uri="{FF2B5EF4-FFF2-40B4-BE49-F238E27FC236}">
                    <a16:creationId xmlns:a16="http://schemas.microsoft.com/office/drawing/2014/main" id="{B836F3CF-0B2B-E74E-9E1B-664C025BF85F}"/>
                  </a:ext>
                </a:extLst>
              </p:cNvPr>
              <p:cNvSpPr>
                <a:spLocks noChangeArrowheads="1"/>
              </p:cNvSpPr>
              <p:nvPr/>
            </p:nvSpPr>
            <p:spPr bwMode="auto">
              <a:xfrm>
                <a:off x="2989" y="1607"/>
                <a:ext cx="27" cy="28"/>
              </a:xfrm>
              <a:prstGeom prst="ellips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6" name="Oval 175">
                <a:extLst>
                  <a:ext uri="{FF2B5EF4-FFF2-40B4-BE49-F238E27FC236}">
                    <a16:creationId xmlns:a16="http://schemas.microsoft.com/office/drawing/2014/main" id="{82BB7BCF-4484-1C43-938F-7A888D9EFAD6}"/>
                  </a:ext>
                </a:extLst>
              </p:cNvPr>
              <p:cNvSpPr>
                <a:spLocks noChangeArrowheads="1"/>
              </p:cNvSpPr>
              <p:nvPr/>
            </p:nvSpPr>
            <p:spPr bwMode="auto">
              <a:xfrm>
                <a:off x="2989" y="1724"/>
                <a:ext cx="27" cy="29"/>
              </a:xfrm>
              <a:prstGeom prst="ellipse">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7" name="Rectangle 176">
                <a:extLst>
                  <a:ext uri="{FF2B5EF4-FFF2-40B4-BE49-F238E27FC236}">
                    <a16:creationId xmlns:a16="http://schemas.microsoft.com/office/drawing/2014/main" id="{CC33CB1D-FB1E-8D4C-B8C3-72B4BD555BE8}"/>
                  </a:ext>
                </a:extLst>
              </p:cNvPr>
              <p:cNvSpPr>
                <a:spLocks noChangeArrowheads="1"/>
              </p:cNvSpPr>
              <p:nvPr/>
            </p:nvSpPr>
            <p:spPr bwMode="auto">
              <a:xfrm>
                <a:off x="2693" y="1444"/>
                <a:ext cx="372" cy="119"/>
              </a:xfrm>
              <a:prstGeom prst="rect">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8" name="Rectangle 177">
                <a:extLst>
                  <a:ext uri="{FF2B5EF4-FFF2-40B4-BE49-F238E27FC236}">
                    <a16:creationId xmlns:a16="http://schemas.microsoft.com/office/drawing/2014/main" id="{DFC0CFC5-6CA5-2A40-981A-6894C5F56B29}"/>
                  </a:ext>
                </a:extLst>
              </p:cNvPr>
              <p:cNvSpPr>
                <a:spLocks noChangeArrowheads="1"/>
              </p:cNvSpPr>
              <p:nvPr/>
            </p:nvSpPr>
            <p:spPr bwMode="auto">
              <a:xfrm>
                <a:off x="2693" y="1563"/>
                <a:ext cx="372" cy="116"/>
              </a:xfrm>
              <a:prstGeom prst="rect">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sp>
            <p:nvSpPr>
              <p:cNvPr id="49" name="Rectangle 178">
                <a:extLst>
                  <a:ext uri="{FF2B5EF4-FFF2-40B4-BE49-F238E27FC236}">
                    <a16:creationId xmlns:a16="http://schemas.microsoft.com/office/drawing/2014/main" id="{22727894-1540-4A49-876E-FB6F8A17E9FD}"/>
                  </a:ext>
                </a:extLst>
              </p:cNvPr>
              <p:cNvSpPr>
                <a:spLocks noChangeArrowheads="1"/>
              </p:cNvSpPr>
              <p:nvPr/>
            </p:nvSpPr>
            <p:spPr bwMode="auto">
              <a:xfrm>
                <a:off x="2693" y="1679"/>
                <a:ext cx="372" cy="119"/>
              </a:xfrm>
              <a:prstGeom prst="rect">
                <a:avLst/>
              </a:prstGeom>
              <a:noFill/>
              <a:ln w="1587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a:defRPr/>
                </a:pPr>
                <a:endParaRPr lang="en-US" kern="0">
                  <a:solidFill>
                    <a:srgbClr val="1D516C"/>
                  </a:solidFill>
                </a:endParaRPr>
              </a:p>
            </p:txBody>
          </p:sp>
        </p:grpSp>
        <p:sp>
          <p:nvSpPr>
            <p:cNvPr id="40" name="Oval 39">
              <a:extLst>
                <a:ext uri="{FF2B5EF4-FFF2-40B4-BE49-F238E27FC236}">
                  <a16:creationId xmlns:a16="http://schemas.microsoft.com/office/drawing/2014/main" id="{D5F81894-2F8E-B54C-9F6F-8CE68D706ACE}"/>
                </a:ext>
              </a:extLst>
            </p:cNvPr>
            <p:cNvSpPr/>
            <p:nvPr/>
          </p:nvSpPr>
          <p:spPr>
            <a:xfrm>
              <a:off x="3981115" y="1287432"/>
              <a:ext cx="1096170" cy="1096170"/>
            </a:xfrm>
            <a:prstGeom prst="ellipse">
              <a:avLst/>
            </a:prstGeom>
            <a:noFill/>
            <a:ln w="19050" cap="flat" cmpd="sng" algn="ctr">
              <a:solidFill>
                <a:srgbClr val="FF9900"/>
              </a:solidFill>
              <a:prstDash val="solid"/>
            </a:ln>
            <a:effectLst/>
          </p:spPr>
          <p:txBody>
            <a:bodyPr rtlCol="0" anchor="ctr"/>
            <a:lstStyle/>
            <a:p>
              <a:pPr algn="ctr">
                <a:defRPr/>
              </a:pPr>
              <a:endParaRPr lang="en-US" kern="0" dirty="0">
                <a:solidFill>
                  <a:srgbClr val="FFFFFF"/>
                </a:solidFill>
                <a:latin typeface="Amazon Ember"/>
              </a:endParaRPr>
            </a:p>
          </p:txBody>
        </p:sp>
      </p:grpSp>
      <p:sp>
        <p:nvSpPr>
          <p:cNvPr id="50" name="Rectangle 49">
            <a:extLst>
              <a:ext uri="{FF2B5EF4-FFF2-40B4-BE49-F238E27FC236}">
                <a16:creationId xmlns:a16="http://schemas.microsoft.com/office/drawing/2014/main" id="{17E085A4-8370-5F49-B894-D31F1CDFC2B8}"/>
              </a:ext>
            </a:extLst>
          </p:cNvPr>
          <p:cNvSpPr/>
          <p:nvPr/>
        </p:nvSpPr>
        <p:spPr>
          <a:xfrm>
            <a:off x="3597129" y="1778044"/>
            <a:ext cx="8921838" cy="4811574"/>
          </a:xfrm>
          <a:prstGeom prst="rect">
            <a:avLst/>
          </a:prstGeom>
        </p:spPr>
        <p:txBody>
          <a:bodyPr wrap="square">
            <a:spAutoFit/>
          </a:bodyPr>
          <a:lstStyle/>
          <a:p>
            <a:pPr>
              <a:spcBef>
                <a:spcPts val="2240"/>
              </a:spcBef>
              <a:spcAft>
                <a:spcPts val="2240"/>
              </a:spcAft>
            </a:pPr>
            <a:r>
              <a:rPr lang="en-GB" sz="3200" dirty="0">
                <a:latin typeface="Amazon Ember" panose="02000000000000000000" pitchFamily="2" charset="0"/>
                <a:ea typeface="Amazon Ember" panose="02000000000000000000" pitchFamily="2" charset="0"/>
              </a:rPr>
              <a:t>Trade capital expense for variable expense</a:t>
            </a:r>
          </a:p>
          <a:p>
            <a:pPr>
              <a:spcBef>
                <a:spcPts val="2240"/>
              </a:spcBef>
              <a:spcAft>
                <a:spcPts val="2240"/>
              </a:spcAft>
            </a:pPr>
            <a:r>
              <a:rPr lang="en-GB" sz="3200" dirty="0">
                <a:latin typeface="Amazon Ember" panose="02000000000000000000" pitchFamily="2" charset="0"/>
                <a:ea typeface="Amazon Ember" panose="02000000000000000000" pitchFamily="2" charset="0"/>
              </a:rPr>
              <a:t>Benefit from massive economies of scale</a:t>
            </a:r>
          </a:p>
          <a:p>
            <a:pPr>
              <a:spcBef>
                <a:spcPts val="2240"/>
              </a:spcBef>
              <a:spcAft>
                <a:spcPts val="2240"/>
              </a:spcAft>
            </a:pPr>
            <a:r>
              <a:rPr lang="en-GB" sz="3200" dirty="0">
                <a:latin typeface="Amazon Ember" panose="02000000000000000000" pitchFamily="2" charset="0"/>
                <a:ea typeface="Amazon Ember" panose="02000000000000000000" pitchFamily="2" charset="0"/>
              </a:rPr>
              <a:t>Stop guessing capacity</a:t>
            </a:r>
          </a:p>
          <a:p>
            <a:pPr>
              <a:spcBef>
                <a:spcPts val="2240"/>
              </a:spcBef>
              <a:spcAft>
                <a:spcPts val="2240"/>
              </a:spcAft>
            </a:pPr>
            <a:r>
              <a:rPr lang="en-GB" sz="3200" dirty="0">
                <a:latin typeface="Amazon Ember" panose="02000000000000000000" pitchFamily="2" charset="0"/>
                <a:ea typeface="Amazon Ember" panose="02000000000000000000" pitchFamily="2" charset="0"/>
              </a:rPr>
              <a:t>Increase speed and agility</a:t>
            </a:r>
          </a:p>
          <a:p>
            <a:pPr>
              <a:spcBef>
                <a:spcPts val="2240"/>
              </a:spcBef>
              <a:spcAft>
                <a:spcPts val="2240"/>
              </a:spcAft>
            </a:pPr>
            <a:r>
              <a:rPr lang="en-GB" sz="3200" dirty="0">
                <a:latin typeface="Amazon Ember" panose="02000000000000000000" pitchFamily="2" charset="0"/>
                <a:ea typeface="Amazon Ember" panose="02000000000000000000" pitchFamily="2" charset="0"/>
              </a:rPr>
              <a:t>Go global in minutes </a:t>
            </a:r>
          </a:p>
        </p:txBody>
      </p:sp>
    </p:spTree>
    <p:extLst>
      <p:ext uri="{BB962C8B-B14F-4D97-AF65-F5344CB8AC3E}">
        <p14:creationId xmlns:p14="http://schemas.microsoft.com/office/powerpoint/2010/main" val="352239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Comprehend</a:t>
            </a:r>
          </a:p>
        </p:txBody>
      </p:sp>
      <p:sp>
        <p:nvSpPr>
          <p:cNvPr id="3" name="TextBox 2"/>
          <p:cNvSpPr txBox="1"/>
          <p:nvPr/>
        </p:nvSpPr>
        <p:spPr>
          <a:xfrm>
            <a:off x="584485" y="1635989"/>
            <a:ext cx="5973110" cy="424732"/>
          </a:xfrm>
          <a:prstGeom prst="rect">
            <a:avLst/>
          </a:prstGeom>
          <a:noFill/>
        </p:spPr>
        <p:txBody>
          <a:bodyPr wrap="none"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Discover insights and relationships in text</a:t>
            </a:r>
          </a:p>
        </p:txBody>
      </p:sp>
      <p:grpSp>
        <p:nvGrpSpPr>
          <p:cNvPr id="35" name="Group 34">
            <a:extLst>
              <a:ext uri="{FF2B5EF4-FFF2-40B4-BE49-F238E27FC236}">
                <a16:creationId xmlns:a16="http://schemas.microsoft.com/office/drawing/2014/main" id="{06603837-CB16-E74D-A14B-B7259917B6B2}"/>
              </a:ext>
            </a:extLst>
          </p:cNvPr>
          <p:cNvGrpSpPr/>
          <p:nvPr/>
        </p:nvGrpSpPr>
        <p:grpSpPr>
          <a:xfrm>
            <a:off x="335543" y="3104324"/>
            <a:ext cx="2469125" cy="2791911"/>
            <a:chOff x="310098" y="3624270"/>
            <a:chExt cx="2469125" cy="2791911"/>
          </a:xfrm>
        </p:grpSpPr>
        <p:grpSp>
          <p:nvGrpSpPr>
            <p:cNvPr id="36" name="Group 35">
              <a:extLst>
                <a:ext uri="{FF2B5EF4-FFF2-40B4-BE49-F238E27FC236}">
                  <a16:creationId xmlns:a16="http://schemas.microsoft.com/office/drawing/2014/main" id="{281E0622-383F-274A-9DB8-72BA19911FDC}"/>
                </a:ext>
              </a:extLst>
            </p:cNvPr>
            <p:cNvGrpSpPr/>
            <p:nvPr/>
          </p:nvGrpSpPr>
          <p:grpSpPr>
            <a:xfrm>
              <a:off x="310098" y="3624270"/>
              <a:ext cx="2469125" cy="1280160"/>
              <a:chOff x="310098" y="3624270"/>
              <a:chExt cx="2469125" cy="1280160"/>
            </a:xfrm>
          </p:grpSpPr>
          <p:pic>
            <p:nvPicPr>
              <p:cNvPr id="38" name="Picture 37">
                <a:extLst>
                  <a:ext uri="{FF2B5EF4-FFF2-40B4-BE49-F238E27FC236}">
                    <a16:creationId xmlns:a16="http://schemas.microsoft.com/office/drawing/2014/main" id="{7B636AE0-8456-5F4B-8F44-C7F50F2AF073}"/>
                  </a:ext>
                </a:extLst>
              </p:cNvPr>
              <p:cNvPicPr>
                <a:picLocks noChangeAspect="1"/>
              </p:cNvPicPr>
              <p:nvPr/>
            </p:nvPicPr>
            <p:blipFill>
              <a:blip r:embed="rId3"/>
              <a:stretch>
                <a:fillRect/>
              </a:stretch>
            </p:blipFill>
            <p:spPr>
              <a:xfrm>
                <a:off x="310098" y="3624270"/>
                <a:ext cx="1273791" cy="1280160"/>
              </a:xfrm>
              <a:prstGeom prst="rect">
                <a:avLst/>
              </a:prstGeom>
            </p:spPr>
          </p:pic>
          <p:pic>
            <p:nvPicPr>
              <p:cNvPr id="39" name="Picture 38">
                <a:extLst>
                  <a:ext uri="{FF2B5EF4-FFF2-40B4-BE49-F238E27FC236}">
                    <a16:creationId xmlns:a16="http://schemas.microsoft.com/office/drawing/2014/main" id="{CB4EC13A-F86C-704A-B100-67228A3689F8}"/>
                  </a:ext>
                </a:extLst>
              </p:cNvPr>
              <p:cNvPicPr>
                <a:picLocks noChangeAspect="1"/>
              </p:cNvPicPr>
              <p:nvPr/>
            </p:nvPicPr>
            <p:blipFill>
              <a:blip r:embed="rId4"/>
              <a:stretch>
                <a:fillRect/>
              </a:stretch>
            </p:blipFill>
            <p:spPr>
              <a:xfrm>
                <a:off x="1505432" y="3624270"/>
                <a:ext cx="1273791" cy="1280160"/>
              </a:xfrm>
              <a:prstGeom prst="rect">
                <a:avLst/>
              </a:prstGeom>
            </p:spPr>
          </p:pic>
        </p:grpSp>
        <p:sp>
          <p:nvSpPr>
            <p:cNvPr id="37" name="TextBox 36">
              <a:extLst>
                <a:ext uri="{FF2B5EF4-FFF2-40B4-BE49-F238E27FC236}">
                  <a16:creationId xmlns:a16="http://schemas.microsoft.com/office/drawing/2014/main" id="{11A5EC63-2B1A-F348-A3B3-D69760DFA36A}"/>
                </a:ext>
              </a:extLst>
            </p:cNvPr>
            <p:cNvSpPr txBox="1"/>
            <p:nvPr/>
          </p:nvSpPr>
          <p:spPr>
            <a:xfrm>
              <a:off x="500916" y="4809587"/>
              <a:ext cx="2087490" cy="1606594"/>
            </a:xfrm>
            <a:prstGeom prst="rect">
              <a:avLst/>
            </a:prstGeom>
            <a:noFill/>
          </p:spPr>
          <p:txBody>
            <a:bodyPr wrap="square" lIns="182880" tIns="146304" rIns="182880" bIns="146304" rtlCol="0">
              <a:spAutoFit/>
            </a:bodyPr>
            <a:lstStyle/>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Documents</a:t>
              </a:r>
            </a:p>
            <a:p>
              <a:pPr algn="ctr">
                <a:lnSpc>
                  <a:spcPct val="90000"/>
                </a:lnSpc>
                <a:spcAft>
                  <a:spcPts val="1800"/>
                </a:spcAft>
                <a:defRPr/>
              </a:pPr>
              <a:r>
                <a:rPr lang="en-US" sz="1800" dirty="0">
                  <a:solidFill>
                    <a:srgbClr val="FFCE3F"/>
                  </a:solidFill>
                </a:rPr>
                <a:t>Email, chat, social, phone calls and more</a:t>
              </a:r>
            </a:p>
          </p:txBody>
        </p:sp>
      </p:grpSp>
      <p:grpSp>
        <p:nvGrpSpPr>
          <p:cNvPr id="40" name="Group 39">
            <a:extLst>
              <a:ext uri="{FF2B5EF4-FFF2-40B4-BE49-F238E27FC236}">
                <a16:creationId xmlns:a16="http://schemas.microsoft.com/office/drawing/2014/main" id="{1BC9D081-8D89-3745-88F1-F8E170D85601}"/>
              </a:ext>
            </a:extLst>
          </p:cNvPr>
          <p:cNvGrpSpPr/>
          <p:nvPr/>
        </p:nvGrpSpPr>
        <p:grpSpPr>
          <a:xfrm>
            <a:off x="4552351" y="2676745"/>
            <a:ext cx="2228354" cy="3416239"/>
            <a:chOff x="4174516" y="3377964"/>
            <a:chExt cx="2228354" cy="3416240"/>
          </a:xfrm>
        </p:grpSpPr>
        <p:pic>
          <p:nvPicPr>
            <p:cNvPr id="41" name="Picture 40">
              <a:extLst>
                <a:ext uri="{FF2B5EF4-FFF2-40B4-BE49-F238E27FC236}">
                  <a16:creationId xmlns:a16="http://schemas.microsoft.com/office/drawing/2014/main" id="{B8FEE263-751D-5D4A-985A-8BECA824B61B}"/>
                </a:ext>
              </a:extLst>
            </p:cNvPr>
            <p:cNvPicPr>
              <a:picLocks noChangeAspect="1"/>
            </p:cNvPicPr>
            <p:nvPr/>
          </p:nvPicPr>
          <p:blipFill>
            <a:blip r:embed="rId5"/>
            <a:stretch>
              <a:fillRect/>
            </a:stretch>
          </p:blipFill>
          <p:spPr>
            <a:xfrm>
              <a:off x="4378843" y="3377964"/>
              <a:ext cx="1819701" cy="1828800"/>
            </a:xfrm>
            <a:prstGeom prst="rect">
              <a:avLst/>
            </a:prstGeom>
          </p:spPr>
        </p:pic>
        <p:sp>
          <p:nvSpPr>
            <p:cNvPr id="43" name="TextBox 42">
              <a:extLst>
                <a:ext uri="{FF2B5EF4-FFF2-40B4-BE49-F238E27FC236}">
                  <a16:creationId xmlns:a16="http://schemas.microsoft.com/office/drawing/2014/main" id="{D8ABD093-6EDD-C04D-8F16-B82A99CA20EE}"/>
                </a:ext>
              </a:extLst>
            </p:cNvPr>
            <p:cNvSpPr txBox="1"/>
            <p:nvPr/>
          </p:nvSpPr>
          <p:spPr>
            <a:xfrm>
              <a:off x="4174516" y="4855211"/>
              <a:ext cx="2228354" cy="1938993"/>
            </a:xfrm>
            <a:prstGeom prst="rect">
              <a:avLst/>
            </a:prstGeom>
            <a:noFill/>
          </p:spPr>
          <p:txBody>
            <a:bodyPr wrap="square" lIns="182880" tIns="146304" rIns="182880" bIns="146304" rtlCol="0">
              <a:spAutoFit/>
            </a:bodyPr>
            <a:lstStyle/>
            <a:p>
              <a:pPr algn="ctr" defTabSz="1097213">
                <a:lnSpc>
                  <a:spcPct val="90000"/>
                </a:lnSpc>
                <a:defRPr/>
              </a:pPr>
              <a:r>
                <a:rPr lang="en-US" sz="2400" dirty="0">
                  <a:gradFill>
                    <a:gsLst>
                      <a:gs pos="2917">
                        <a:srgbClr val="FFFFFF"/>
                      </a:gs>
                      <a:gs pos="30000">
                        <a:srgbClr val="FFFFFF"/>
                      </a:gs>
                    </a:gsLst>
                    <a:lin ang="5400000" scaled="0"/>
                  </a:gradFill>
                  <a:latin typeface="Amazon Ember"/>
                </a:rPr>
                <a:t>Amazon</a:t>
              </a:r>
            </a:p>
            <a:p>
              <a:pPr algn="ctr" defTabSz="1097213">
                <a:lnSpc>
                  <a:spcPct val="90000"/>
                </a:lnSpc>
                <a:spcAft>
                  <a:spcPts val="1800"/>
                </a:spcAft>
                <a:defRPr/>
              </a:pPr>
              <a:r>
                <a:rPr lang="en-US" sz="2400" dirty="0">
                  <a:gradFill>
                    <a:gsLst>
                      <a:gs pos="2917">
                        <a:srgbClr val="FFFFFF"/>
                      </a:gs>
                      <a:gs pos="30000">
                        <a:srgbClr val="FFFFFF"/>
                      </a:gs>
                    </a:gsLst>
                    <a:lin ang="5400000" scaled="0"/>
                  </a:gradFill>
                  <a:latin typeface="Amazon Ember"/>
                </a:rPr>
                <a:t>Comprehend</a:t>
              </a:r>
            </a:p>
            <a:p>
              <a:pPr algn="ctr">
                <a:lnSpc>
                  <a:spcPct val="90000"/>
                </a:lnSpc>
                <a:spcAft>
                  <a:spcPts val="1800"/>
                </a:spcAft>
                <a:defRPr/>
              </a:pPr>
              <a:r>
                <a:rPr lang="en-US" sz="1800" dirty="0">
                  <a:solidFill>
                    <a:srgbClr val="FFCE3F"/>
                  </a:solidFill>
                </a:rPr>
                <a:t>Automatically extract insights from text</a:t>
              </a:r>
            </a:p>
          </p:txBody>
        </p:sp>
      </p:grpSp>
      <p:cxnSp>
        <p:nvCxnSpPr>
          <p:cNvPr id="44" name="Straight Arrow Connector 43">
            <a:extLst>
              <a:ext uri="{FF2B5EF4-FFF2-40B4-BE49-F238E27FC236}">
                <a16:creationId xmlns:a16="http://schemas.microsoft.com/office/drawing/2014/main" id="{69045F0F-1EAE-D140-B583-DD9F62AE8DF9}"/>
              </a:ext>
            </a:extLst>
          </p:cNvPr>
          <p:cNvCxnSpPr>
            <a:cxnSpLocks/>
          </p:cNvCxnSpPr>
          <p:nvPr/>
        </p:nvCxnSpPr>
        <p:spPr>
          <a:xfrm>
            <a:off x="3084149"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2E38CB4-57A1-C643-A604-B2C71304BD6B}"/>
              </a:ext>
            </a:extLst>
          </p:cNvPr>
          <p:cNvGrpSpPr/>
          <p:nvPr/>
        </p:nvGrpSpPr>
        <p:grpSpPr>
          <a:xfrm>
            <a:off x="8514363" y="2217631"/>
            <a:ext cx="2743200" cy="914400"/>
            <a:chOff x="8502945" y="2621600"/>
            <a:chExt cx="2743200" cy="914400"/>
          </a:xfrm>
        </p:grpSpPr>
        <p:sp>
          <p:nvSpPr>
            <p:cNvPr id="46" name="Rectangle 45">
              <a:extLst>
                <a:ext uri="{FF2B5EF4-FFF2-40B4-BE49-F238E27FC236}">
                  <a16:creationId xmlns:a16="http://schemas.microsoft.com/office/drawing/2014/main" id="{C9DBA724-EBD8-5542-9164-30F9049ADF61}"/>
                </a:ext>
              </a:extLst>
            </p:cNvPr>
            <p:cNvSpPr/>
            <p:nvPr/>
          </p:nvSpPr>
          <p:spPr bwMode="auto">
            <a:xfrm>
              <a:off x="8502945" y="2621600"/>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0DBF96E1-D1AD-594A-91FC-9C5D31A63423}"/>
                </a:ext>
              </a:extLst>
            </p:cNvPr>
            <p:cNvGrpSpPr/>
            <p:nvPr/>
          </p:nvGrpSpPr>
          <p:grpSpPr>
            <a:xfrm>
              <a:off x="8589210" y="2621600"/>
              <a:ext cx="2317686" cy="914400"/>
              <a:chOff x="8589210" y="2621600"/>
              <a:chExt cx="2317686" cy="914400"/>
            </a:xfrm>
          </p:grpSpPr>
          <p:pic>
            <p:nvPicPr>
              <p:cNvPr id="48" name="Picture 47">
                <a:extLst>
                  <a:ext uri="{FF2B5EF4-FFF2-40B4-BE49-F238E27FC236}">
                    <a16:creationId xmlns:a16="http://schemas.microsoft.com/office/drawing/2014/main" id="{59D819C2-2227-0743-B502-F5F6A1DC767C}"/>
                  </a:ext>
                </a:extLst>
              </p:cNvPr>
              <p:cNvPicPr>
                <a:picLocks noChangeAspect="1"/>
              </p:cNvPicPr>
              <p:nvPr/>
            </p:nvPicPr>
            <p:blipFill>
              <a:blip r:embed="rId6"/>
              <a:stretch>
                <a:fillRect/>
              </a:stretch>
            </p:blipFill>
            <p:spPr>
              <a:xfrm>
                <a:off x="8589210" y="2621600"/>
                <a:ext cx="918092" cy="914400"/>
              </a:xfrm>
              <a:prstGeom prst="rect">
                <a:avLst/>
              </a:prstGeom>
            </p:spPr>
          </p:pic>
          <p:sp>
            <p:nvSpPr>
              <p:cNvPr id="49" name="TextBox 48">
                <a:extLst>
                  <a:ext uri="{FF2B5EF4-FFF2-40B4-BE49-F238E27FC236}">
                    <a16:creationId xmlns:a16="http://schemas.microsoft.com/office/drawing/2014/main" id="{1DE2E7DC-9791-3249-A342-6336DE7F9691}"/>
                  </a:ext>
                </a:extLst>
              </p:cNvPr>
              <p:cNvSpPr txBox="1"/>
              <p:nvPr/>
            </p:nvSpPr>
            <p:spPr>
              <a:xfrm>
                <a:off x="9434485" y="2792568"/>
                <a:ext cx="147241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Entities</a:t>
                </a:r>
              </a:p>
            </p:txBody>
          </p:sp>
        </p:grpSp>
      </p:grpSp>
      <p:grpSp>
        <p:nvGrpSpPr>
          <p:cNvPr id="50" name="Group 49">
            <a:extLst>
              <a:ext uri="{FF2B5EF4-FFF2-40B4-BE49-F238E27FC236}">
                <a16:creationId xmlns:a16="http://schemas.microsoft.com/office/drawing/2014/main" id="{7D7AF458-AB89-8A46-A856-7550103DFD0C}"/>
              </a:ext>
            </a:extLst>
          </p:cNvPr>
          <p:cNvGrpSpPr/>
          <p:nvPr/>
        </p:nvGrpSpPr>
        <p:grpSpPr>
          <a:xfrm>
            <a:off x="11497112" y="2214198"/>
            <a:ext cx="2743200" cy="921271"/>
            <a:chOff x="8519145" y="3711818"/>
            <a:chExt cx="2743200" cy="921271"/>
          </a:xfrm>
        </p:grpSpPr>
        <p:sp>
          <p:nvSpPr>
            <p:cNvPr id="51" name="Rectangle 50">
              <a:extLst>
                <a:ext uri="{FF2B5EF4-FFF2-40B4-BE49-F238E27FC236}">
                  <a16:creationId xmlns:a16="http://schemas.microsoft.com/office/drawing/2014/main" id="{029F05BB-5B1A-2C4E-A44E-41C14783DB81}"/>
                </a:ext>
              </a:extLst>
            </p:cNvPr>
            <p:cNvSpPr/>
            <p:nvPr/>
          </p:nvSpPr>
          <p:spPr bwMode="auto">
            <a:xfrm>
              <a:off x="8519145" y="3711818"/>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9BF0847-1C77-524C-9F5F-7EDEA8D539BA}"/>
                </a:ext>
              </a:extLst>
            </p:cNvPr>
            <p:cNvGrpSpPr/>
            <p:nvPr/>
          </p:nvGrpSpPr>
          <p:grpSpPr>
            <a:xfrm>
              <a:off x="8546077" y="3718689"/>
              <a:ext cx="2689336" cy="914400"/>
              <a:chOff x="8589210" y="3711818"/>
              <a:chExt cx="2689336" cy="914400"/>
            </a:xfrm>
          </p:grpSpPr>
          <p:pic>
            <p:nvPicPr>
              <p:cNvPr id="53" name="Picture 52">
                <a:extLst>
                  <a:ext uri="{FF2B5EF4-FFF2-40B4-BE49-F238E27FC236}">
                    <a16:creationId xmlns:a16="http://schemas.microsoft.com/office/drawing/2014/main" id="{A2C7528C-D176-3648-9D5D-4BC544E82DAB}"/>
                  </a:ext>
                </a:extLst>
              </p:cNvPr>
              <p:cNvPicPr>
                <a:picLocks noChangeAspect="1"/>
              </p:cNvPicPr>
              <p:nvPr/>
            </p:nvPicPr>
            <p:blipFill>
              <a:blip r:embed="rId7"/>
              <a:stretch>
                <a:fillRect/>
              </a:stretch>
            </p:blipFill>
            <p:spPr>
              <a:xfrm>
                <a:off x="8589210" y="3711818"/>
                <a:ext cx="904507" cy="914400"/>
              </a:xfrm>
              <a:prstGeom prst="rect">
                <a:avLst/>
              </a:prstGeom>
            </p:spPr>
          </p:pic>
          <p:sp>
            <p:nvSpPr>
              <p:cNvPr id="54" name="TextBox 53">
                <a:extLst>
                  <a:ext uri="{FF2B5EF4-FFF2-40B4-BE49-F238E27FC236}">
                    <a16:creationId xmlns:a16="http://schemas.microsoft.com/office/drawing/2014/main" id="{15603E56-FCC5-2B42-A126-B7C4811F2A1C}"/>
                  </a:ext>
                </a:extLst>
              </p:cNvPr>
              <p:cNvSpPr txBox="1"/>
              <p:nvPr/>
            </p:nvSpPr>
            <p:spPr>
              <a:xfrm>
                <a:off x="9434485" y="3882786"/>
                <a:ext cx="184406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Key Phrases</a:t>
                </a:r>
              </a:p>
            </p:txBody>
          </p:sp>
        </p:grpSp>
      </p:grpSp>
      <p:grpSp>
        <p:nvGrpSpPr>
          <p:cNvPr id="55" name="Group 54">
            <a:extLst>
              <a:ext uri="{FF2B5EF4-FFF2-40B4-BE49-F238E27FC236}">
                <a16:creationId xmlns:a16="http://schemas.microsoft.com/office/drawing/2014/main" id="{D0A22033-FA13-8C4F-A4BD-8EC750A93E89}"/>
              </a:ext>
            </a:extLst>
          </p:cNvPr>
          <p:cNvGrpSpPr/>
          <p:nvPr/>
        </p:nvGrpSpPr>
        <p:grpSpPr>
          <a:xfrm>
            <a:off x="8514363" y="3393923"/>
            <a:ext cx="2743200" cy="914400"/>
            <a:chOff x="8502945" y="4815777"/>
            <a:chExt cx="2743200" cy="914400"/>
          </a:xfrm>
        </p:grpSpPr>
        <p:sp>
          <p:nvSpPr>
            <p:cNvPr id="56" name="Rectangle 55">
              <a:extLst>
                <a:ext uri="{FF2B5EF4-FFF2-40B4-BE49-F238E27FC236}">
                  <a16:creationId xmlns:a16="http://schemas.microsoft.com/office/drawing/2014/main" id="{F71F6976-F565-2F49-8B31-FBAF806ECA22}"/>
                </a:ext>
              </a:extLst>
            </p:cNvPr>
            <p:cNvSpPr/>
            <p:nvPr/>
          </p:nvSpPr>
          <p:spPr bwMode="auto">
            <a:xfrm>
              <a:off x="8502945" y="4815777"/>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8C6509B-0C47-1340-A0C6-CE1A4DDACAC6}"/>
                </a:ext>
              </a:extLst>
            </p:cNvPr>
            <p:cNvGrpSpPr/>
            <p:nvPr/>
          </p:nvGrpSpPr>
          <p:grpSpPr>
            <a:xfrm>
              <a:off x="8589210" y="4815777"/>
              <a:ext cx="2581101" cy="914400"/>
              <a:chOff x="8589210" y="4815777"/>
              <a:chExt cx="2581101" cy="914400"/>
            </a:xfrm>
          </p:grpSpPr>
          <p:pic>
            <p:nvPicPr>
              <p:cNvPr id="58" name="Picture 57">
                <a:extLst>
                  <a:ext uri="{FF2B5EF4-FFF2-40B4-BE49-F238E27FC236}">
                    <a16:creationId xmlns:a16="http://schemas.microsoft.com/office/drawing/2014/main" id="{8466E880-F6E2-054D-9B00-F6AEE81BF778}"/>
                  </a:ext>
                </a:extLst>
              </p:cNvPr>
              <p:cNvPicPr>
                <a:picLocks noChangeAspect="1"/>
              </p:cNvPicPr>
              <p:nvPr/>
            </p:nvPicPr>
            <p:blipFill>
              <a:blip r:embed="rId8"/>
              <a:stretch>
                <a:fillRect/>
              </a:stretch>
            </p:blipFill>
            <p:spPr>
              <a:xfrm>
                <a:off x="8589210" y="4815777"/>
                <a:ext cx="904507" cy="914400"/>
              </a:xfrm>
              <a:prstGeom prst="rect">
                <a:avLst/>
              </a:prstGeom>
            </p:spPr>
          </p:pic>
          <p:sp>
            <p:nvSpPr>
              <p:cNvPr id="59" name="TextBox 58">
                <a:extLst>
                  <a:ext uri="{FF2B5EF4-FFF2-40B4-BE49-F238E27FC236}">
                    <a16:creationId xmlns:a16="http://schemas.microsoft.com/office/drawing/2014/main" id="{7F5814F7-F8B8-3D4F-8DA2-1067344AC0B9}"/>
                  </a:ext>
                </a:extLst>
              </p:cNvPr>
              <p:cNvSpPr txBox="1"/>
              <p:nvPr/>
            </p:nvSpPr>
            <p:spPr>
              <a:xfrm>
                <a:off x="9434485" y="4986745"/>
                <a:ext cx="1735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Language</a:t>
                </a:r>
              </a:p>
            </p:txBody>
          </p:sp>
        </p:grpSp>
      </p:grpSp>
      <p:grpSp>
        <p:nvGrpSpPr>
          <p:cNvPr id="60" name="Group 59">
            <a:extLst>
              <a:ext uri="{FF2B5EF4-FFF2-40B4-BE49-F238E27FC236}">
                <a16:creationId xmlns:a16="http://schemas.microsoft.com/office/drawing/2014/main" id="{30C67044-88BF-DB42-85FB-BDD1E0A6CE10}"/>
              </a:ext>
            </a:extLst>
          </p:cNvPr>
          <p:cNvGrpSpPr/>
          <p:nvPr/>
        </p:nvGrpSpPr>
        <p:grpSpPr>
          <a:xfrm>
            <a:off x="11473016" y="5760625"/>
            <a:ext cx="2855771" cy="914400"/>
            <a:chOff x="11444847" y="5919736"/>
            <a:chExt cx="2855772" cy="914400"/>
          </a:xfrm>
        </p:grpSpPr>
        <p:sp>
          <p:nvSpPr>
            <p:cNvPr id="61" name="Rectangle 60">
              <a:extLst>
                <a:ext uri="{FF2B5EF4-FFF2-40B4-BE49-F238E27FC236}">
                  <a16:creationId xmlns:a16="http://schemas.microsoft.com/office/drawing/2014/main" id="{50DC5CFF-AA75-3645-B083-92D953A29AE0}"/>
                </a:ext>
              </a:extLst>
            </p:cNvPr>
            <p:cNvSpPr/>
            <p:nvPr/>
          </p:nvSpPr>
          <p:spPr bwMode="auto">
            <a:xfrm>
              <a:off x="11444847" y="5919736"/>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E5B4DF8E-52D7-C04D-B94A-E8C877F443AD}"/>
                </a:ext>
              </a:extLst>
            </p:cNvPr>
            <p:cNvGrpSpPr/>
            <p:nvPr/>
          </p:nvGrpSpPr>
          <p:grpSpPr>
            <a:xfrm>
              <a:off x="11620400" y="5952204"/>
              <a:ext cx="2680219" cy="849463"/>
              <a:chOff x="11620400" y="5952204"/>
              <a:chExt cx="2680219" cy="849463"/>
            </a:xfrm>
          </p:grpSpPr>
          <p:pic>
            <p:nvPicPr>
              <p:cNvPr id="63" name="Picture 62">
                <a:extLst>
                  <a:ext uri="{FF2B5EF4-FFF2-40B4-BE49-F238E27FC236}">
                    <a16:creationId xmlns:a16="http://schemas.microsoft.com/office/drawing/2014/main" id="{3F65256B-AEFB-AB4D-A18F-76C2033EBF91}"/>
                  </a:ext>
                </a:extLst>
              </p:cNvPr>
              <p:cNvPicPr>
                <a:picLocks noChangeAspect="1"/>
              </p:cNvPicPr>
              <p:nvPr/>
            </p:nvPicPr>
            <p:blipFill>
              <a:blip r:embed="rId9"/>
              <a:stretch>
                <a:fillRect/>
              </a:stretch>
            </p:blipFill>
            <p:spPr>
              <a:xfrm>
                <a:off x="11620400" y="6034476"/>
                <a:ext cx="681511" cy="684918"/>
              </a:xfrm>
              <a:prstGeom prst="rect">
                <a:avLst/>
              </a:prstGeom>
            </p:spPr>
          </p:pic>
          <p:sp>
            <p:nvSpPr>
              <p:cNvPr id="64" name="TextBox 63">
                <a:extLst>
                  <a:ext uri="{FF2B5EF4-FFF2-40B4-BE49-F238E27FC236}">
                    <a16:creationId xmlns:a16="http://schemas.microsoft.com/office/drawing/2014/main" id="{FE65E376-552A-CE41-B076-91F20B13F79C}"/>
                  </a:ext>
                </a:extLst>
              </p:cNvPr>
              <p:cNvSpPr txBox="1"/>
              <p:nvPr/>
            </p:nvSpPr>
            <p:spPr>
              <a:xfrm>
                <a:off x="12342754" y="5952204"/>
                <a:ext cx="1957865" cy="849463"/>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Document Classification</a:t>
                </a:r>
              </a:p>
            </p:txBody>
          </p:sp>
        </p:grpSp>
      </p:grpSp>
      <p:grpSp>
        <p:nvGrpSpPr>
          <p:cNvPr id="65" name="Group 64">
            <a:extLst>
              <a:ext uri="{FF2B5EF4-FFF2-40B4-BE49-F238E27FC236}">
                <a16:creationId xmlns:a16="http://schemas.microsoft.com/office/drawing/2014/main" id="{289E3140-F1B1-D848-B2E9-0B97F9ED5614}"/>
              </a:ext>
            </a:extLst>
          </p:cNvPr>
          <p:cNvGrpSpPr/>
          <p:nvPr/>
        </p:nvGrpSpPr>
        <p:grpSpPr>
          <a:xfrm>
            <a:off x="8514363" y="4570215"/>
            <a:ext cx="2790082" cy="914400"/>
            <a:chOff x="11444843" y="2596876"/>
            <a:chExt cx="2790082" cy="914400"/>
          </a:xfrm>
        </p:grpSpPr>
        <p:sp>
          <p:nvSpPr>
            <p:cNvPr id="66" name="Rectangle 65">
              <a:extLst>
                <a:ext uri="{FF2B5EF4-FFF2-40B4-BE49-F238E27FC236}">
                  <a16:creationId xmlns:a16="http://schemas.microsoft.com/office/drawing/2014/main" id="{9806EE71-8DB6-E64E-BF34-FA6685970FAA}"/>
                </a:ext>
              </a:extLst>
            </p:cNvPr>
            <p:cNvSpPr/>
            <p:nvPr/>
          </p:nvSpPr>
          <p:spPr bwMode="auto">
            <a:xfrm>
              <a:off x="11444843" y="259687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3BD9B792-A90C-F44E-A896-7BBF726DD1AA}"/>
                </a:ext>
              </a:extLst>
            </p:cNvPr>
            <p:cNvGrpSpPr/>
            <p:nvPr/>
          </p:nvGrpSpPr>
          <p:grpSpPr>
            <a:xfrm>
              <a:off x="11510743" y="2596876"/>
              <a:ext cx="2724182" cy="914400"/>
              <a:chOff x="11510743" y="2572153"/>
              <a:chExt cx="2724182" cy="914400"/>
            </a:xfrm>
          </p:grpSpPr>
          <p:pic>
            <p:nvPicPr>
              <p:cNvPr id="68" name="Picture 67">
                <a:extLst>
                  <a:ext uri="{FF2B5EF4-FFF2-40B4-BE49-F238E27FC236}">
                    <a16:creationId xmlns:a16="http://schemas.microsoft.com/office/drawing/2014/main" id="{1B8FED53-2AB5-2D43-BFB8-F8A57D40851D}"/>
                  </a:ext>
                </a:extLst>
              </p:cNvPr>
              <p:cNvPicPr>
                <a:picLocks noChangeAspect="1"/>
              </p:cNvPicPr>
              <p:nvPr/>
            </p:nvPicPr>
            <p:blipFill>
              <a:blip r:embed="rId10"/>
              <a:stretch>
                <a:fillRect/>
              </a:stretch>
            </p:blipFill>
            <p:spPr>
              <a:xfrm>
                <a:off x="11510743" y="2572153"/>
                <a:ext cx="909851" cy="914400"/>
              </a:xfrm>
              <a:prstGeom prst="rect">
                <a:avLst/>
              </a:prstGeom>
            </p:spPr>
          </p:pic>
          <p:sp>
            <p:nvSpPr>
              <p:cNvPr id="69" name="TextBox 68">
                <a:extLst>
                  <a:ext uri="{FF2B5EF4-FFF2-40B4-BE49-F238E27FC236}">
                    <a16:creationId xmlns:a16="http://schemas.microsoft.com/office/drawing/2014/main" id="{7388676B-89D7-6F42-AF8E-60943FACC358}"/>
                  </a:ext>
                </a:extLst>
              </p:cNvPr>
              <p:cNvSpPr txBox="1"/>
              <p:nvPr/>
            </p:nvSpPr>
            <p:spPr>
              <a:xfrm>
                <a:off x="12347341" y="2743121"/>
                <a:ext cx="1887584"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Sentiment</a:t>
                </a:r>
              </a:p>
            </p:txBody>
          </p:sp>
        </p:grpSp>
      </p:grpSp>
      <p:grpSp>
        <p:nvGrpSpPr>
          <p:cNvPr id="70" name="Group 69">
            <a:extLst>
              <a:ext uri="{FF2B5EF4-FFF2-40B4-BE49-F238E27FC236}">
                <a16:creationId xmlns:a16="http://schemas.microsoft.com/office/drawing/2014/main" id="{2D452B4A-0C10-0542-A4A0-FB504A2C1269}"/>
              </a:ext>
            </a:extLst>
          </p:cNvPr>
          <p:cNvGrpSpPr/>
          <p:nvPr/>
        </p:nvGrpSpPr>
        <p:grpSpPr>
          <a:xfrm>
            <a:off x="11473016" y="4584675"/>
            <a:ext cx="2767296" cy="914400"/>
            <a:chOff x="11444844" y="3713597"/>
            <a:chExt cx="2767296" cy="914400"/>
          </a:xfrm>
        </p:grpSpPr>
        <p:sp>
          <p:nvSpPr>
            <p:cNvPr id="71" name="Rectangle 70">
              <a:extLst>
                <a:ext uri="{FF2B5EF4-FFF2-40B4-BE49-F238E27FC236}">
                  <a16:creationId xmlns:a16="http://schemas.microsoft.com/office/drawing/2014/main" id="{767ADC73-D8BE-9042-B09E-51A30BBCF388}"/>
                </a:ext>
              </a:extLst>
            </p:cNvPr>
            <p:cNvSpPr/>
            <p:nvPr/>
          </p:nvSpPr>
          <p:spPr bwMode="auto">
            <a:xfrm>
              <a:off x="11444844" y="3713597"/>
              <a:ext cx="2744175"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685FE961-96EB-FE41-95B2-36F2A551076B}"/>
                </a:ext>
              </a:extLst>
            </p:cNvPr>
            <p:cNvGrpSpPr/>
            <p:nvPr/>
          </p:nvGrpSpPr>
          <p:grpSpPr>
            <a:xfrm>
              <a:off x="11510743" y="3713597"/>
              <a:ext cx="2701397" cy="914400"/>
              <a:chOff x="11510743" y="3689733"/>
              <a:chExt cx="2701397" cy="914400"/>
            </a:xfrm>
          </p:grpSpPr>
          <p:pic>
            <p:nvPicPr>
              <p:cNvPr id="73" name="Picture 72">
                <a:extLst>
                  <a:ext uri="{FF2B5EF4-FFF2-40B4-BE49-F238E27FC236}">
                    <a16:creationId xmlns:a16="http://schemas.microsoft.com/office/drawing/2014/main" id="{559A3260-DC35-124B-92CD-9B61070F57E1}"/>
                  </a:ext>
                </a:extLst>
              </p:cNvPr>
              <p:cNvPicPr>
                <a:picLocks noChangeAspect="1"/>
              </p:cNvPicPr>
              <p:nvPr/>
            </p:nvPicPr>
            <p:blipFill>
              <a:blip r:embed="rId11"/>
              <a:stretch>
                <a:fillRect/>
              </a:stretch>
            </p:blipFill>
            <p:spPr>
              <a:xfrm>
                <a:off x="11510743" y="3689733"/>
                <a:ext cx="903362" cy="914400"/>
              </a:xfrm>
              <a:prstGeom prst="rect">
                <a:avLst/>
              </a:prstGeom>
            </p:spPr>
          </p:pic>
          <p:sp>
            <p:nvSpPr>
              <p:cNvPr id="74" name="TextBox 73">
                <a:extLst>
                  <a:ext uri="{FF2B5EF4-FFF2-40B4-BE49-F238E27FC236}">
                    <a16:creationId xmlns:a16="http://schemas.microsoft.com/office/drawing/2014/main" id="{7B51D61B-D438-D44B-85F3-BE7E8516F81D}"/>
                  </a:ext>
                </a:extLst>
              </p:cNvPr>
              <p:cNvSpPr txBox="1"/>
              <p:nvPr/>
            </p:nvSpPr>
            <p:spPr>
              <a:xfrm>
                <a:off x="12347341" y="3860701"/>
                <a:ext cx="1864799"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Syntax</a:t>
                </a:r>
              </a:p>
            </p:txBody>
          </p:sp>
        </p:grpSp>
      </p:grpSp>
      <p:grpSp>
        <p:nvGrpSpPr>
          <p:cNvPr id="75" name="Group 74">
            <a:extLst>
              <a:ext uri="{FF2B5EF4-FFF2-40B4-BE49-F238E27FC236}">
                <a16:creationId xmlns:a16="http://schemas.microsoft.com/office/drawing/2014/main" id="{026D3BD8-0CF1-A04C-A8AC-89E25956B567}"/>
              </a:ext>
            </a:extLst>
          </p:cNvPr>
          <p:cNvGrpSpPr/>
          <p:nvPr/>
        </p:nvGrpSpPr>
        <p:grpSpPr>
          <a:xfrm>
            <a:off x="8514363" y="5746507"/>
            <a:ext cx="2767294" cy="914400"/>
            <a:chOff x="11444844" y="4828599"/>
            <a:chExt cx="2767295" cy="914400"/>
          </a:xfrm>
        </p:grpSpPr>
        <p:sp>
          <p:nvSpPr>
            <p:cNvPr id="76" name="Rectangle 75">
              <a:extLst>
                <a:ext uri="{FF2B5EF4-FFF2-40B4-BE49-F238E27FC236}">
                  <a16:creationId xmlns:a16="http://schemas.microsoft.com/office/drawing/2014/main" id="{3BD2FC6F-0D44-D34B-9B58-E5250541E056}"/>
                </a:ext>
              </a:extLst>
            </p:cNvPr>
            <p:cNvSpPr/>
            <p:nvPr/>
          </p:nvSpPr>
          <p:spPr bwMode="auto">
            <a:xfrm>
              <a:off x="11444844" y="4828599"/>
              <a:ext cx="2744174"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B0FF838B-6150-8E4D-8441-970104F61A07}"/>
                </a:ext>
              </a:extLst>
            </p:cNvPr>
            <p:cNvGrpSpPr/>
            <p:nvPr/>
          </p:nvGrpSpPr>
          <p:grpSpPr>
            <a:xfrm>
              <a:off x="11510743" y="4828599"/>
              <a:ext cx="2701396" cy="914400"/>
              <a:chOff x="11510743" y="4805594"/>
              <a:chExt cx="2701396" cy="914400"/>
            </a:xfrm>
          </p:grpSpPr>
          <p:pic>
            <p:nvPicPr>
              <p:cNvPr id="78" name="Picture 77">
                <a:extLst>
                  <a:ext uri="{FF2B5EF4-FFF2-40B4-BE49-F238E27FC236}">
                    <a16:creationId xmlns:a16="http://schemas.microsoft.com/office/drawing/2014/main" id="{58E53181-DF8B-064C-B8A0-07CEF5320463}"/>
                  </a:ext>
                </a:extLst>
              </p:cNvPr>
              <p:cNvPicPr>
                <a:picLocks noChangeAspect="1"/>
              </p:cNvPicPr>
              <p:nvPr/>
            </p:nvPicPr>
            <p:blipFill>
              <a:blip r:embed="rId12"/>
              <a:stretch>
                <a:fillRect/>
              </a:stretch>
            </p:blipFill>
            <p:spPr>
              <a:xfrm>
                <a:off x="11510743" y="4805594"/>
                <a:ext cx="898868" cy="914400"/>
              </a:xfrm>
              <a:prstGeom prst="rect">
                <a:avLst/>
              </a:prstGeom>
            </p:spPr>
          </p:pic>
          <p:sp>
            <p:nvSpPr>
              <p:cNvPr id="79" name="TextBox 78">
                <a:extLst>
                  <a:ext uri="{FF2B5EF4-FFF2-40B4-BE49-F238E27FC236}">
                    <a16:creationId xmlns:a16="http://schemas.microsoft.com/office/drawing/2014/main" id="{73CB98F6-7754-BE4F-A741-04D7F4FD8E7F}"/>
                  </a:ext>
                </a:extLst>
              </p:cNvPr>
              <p:cNvSpPr txBox="1"/>
              <p:nvPr/>
            </p:nvSpPr>
            <p:spPr>
              <a:xfrm>
                <a:off x="12347342" y="5022572"/>
                <a:ext cx="186479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solidFill>
                      <a:srgbClr val="F9F9F9"/>
                    </a:solidFill>
                  </a:rPr>
                  <a:t>Topics</a:t>
                </a:r>
              </a:p>
            </p:txBody>
          </p:sp>
        </p:grpSp>
      </p:grpSp>
      <p:cxnSp>
        <p:nvCxnSpPr>
          <p:cNvPr id="80" name="Straight Arrow Connector 79">
            <a:extLst>
              <a:ext uri="{FF2B5EF4-FFF2-40B4-BE49-F238E27FC236}">
                <a16:creationId xmlns:a16="http://schemas.microsoft.com/office/drawing/2014/main" id="{C21CF87E-7BB9-4346-840F-2A3818C9C8E7}"/>
              </a:ext>
            </a:extLst>
          </p:cNvPr>
          <p:cNvCxnSpPr>
            <a:cxnSpLocks/>
          </p:cNvCxnSpPr>
          <p:nvPr/>
        </p:nvCxnSpPr>
        <p:spPr>
          <a:xfrm>
            <a:off x="7060186" y="4500278"/>
            <a:ext cx="118872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34BB4593-2336-5E46-827B-8AB6124B1EA0}"/>
              </a:ext>
            </a:extLst>
          </p:cNvPr>
          <p:cNvSpPr/>
          <p:nvPr/>
        </p:nvSpPr>
        <p:spPr>
          <a:xfrm>
            <a:off x="9179425" y="2846878"/>
            <a:ext cx="2051208" cy="27823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234086" rIns="0" bIns="234086" rtlCol="0" anchor="ctr"/>
          <a:lstStyle/>
          <a:p>
            <a:pPr algn="ctr"/>
            <a:r>
              <a:rPr lang="en-US" sz="1440" dirty="0">
                <a:solidFill>
                  <a:schemeClr val="accent1"/>
                </a:solidFill>
              </a:rPr>
              <a:t>+ Custom Entities</a:t>
            </a:r>
          </a:p>
        </p:txBody>
      </p:sp>
      <p:grpSp>
        <p:nvGrpSpPr>
          <p:cNvPr id="7" name="Group 6">
            <a:extLst>
              <a:ext uri="{FF2B5EF4-FFF2-40B4-BE49-F238E27FC236}">
                <a16:creationId xmlns:a16="http://schemas.microsoft.com/office/drawing/2014/main" id="{A6F63EE6-DCFF-7947-AFA2-D94D9C38C0E9}"/>
              </a:ext>
            </a:extLst>
          </p:cNvPr>
          <p:cNvGrpSpPr/>
          <p:nvPr/>
        </p:nvGrpSpPr>
        <p:grpSpPr>
          <a:xfrm>
            <a:off x="11497112" y="3397018"/>
            <a:ext cx="2864381" cy="926107"/>
            <a:chOff x="5321477" y="2121592"/>
            <a:chExt cx="1790239" cy="578817"/>
          </a:xfrm>
        </p:grpSpPr>
        <p:grpSp>
          <p:nvGrpSpPr>
            <p:cNvPr id="82" name="Group 81">
              <a:extLst>
                <a:ext uri="{FF2B5EF4-FFF2-40B4-BE49-F238E27FC236}">
                  <a16:creationId xmlns:a16="http://schemas.microsoft.com/office/drawing/2014/main" id="{0601C821-E7E3-FE44-98C4-FBEC5023FE71}"/>
                </a:ext>
              </a:extLst>
            </p:cNvPr>
            <p:cNvGrpSpPr/>
            <p:nvPr/>
          </p:nvGrpSpPr>
          <p:grpSpPr>
            <a:xfrm>
              <a:off x="5321477" y="2121592"/>
              <a:ext cx="1790239" cy="578817"/>
              <a:chOff x="8502949" y="5919736"/>
              <a:chExt cx="2864381" cy="926109"/>
            </a:xfrm>
          </p:grpSpPr>
          <p:sp>
            <p:nvSpPr>
              <p:cNvPr id="83" name="Rectangle 82">
                <a:extLst>
                  <a:ext uri="{FF2B5EF4-FFF2-40B4-BE49-F238E27FC236}">
                    <a16:creationId xmlns:a16="http://schemas.microsoft.com/office/drawing/2014/main" id="{F9223A05-14E2-8D49-885D-DD60BDDF5E15}"/>
                  </a:ext>
                </a:extLst>
              </p:cNvPr>
              <p:cNvSpPr/>
              <p:nvPr/>
            </p:nvSpPr>
            <p:spPr bwMode="auto">
              <a:xfrm>
                <a:off x="8502949" y="5919736"/>
                <a:ext cx="2743200" cy="914400"/>
              </a:xfrm>
              <a:prstGeom prst="rect">
                <a:avLst/>
              </a:prstGeom>
              <a:solidFill>
                <a:srgbClr val="455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3AC3F4C8-C2ED-1D47-B19C-B2FFB8406BD1}"/>
                  </a:ext>
                </a:extLst>
              </p:cNvPr>
              <p:cNvSpPr txBox="1"/>
              <p:nvPr/>
            </p:nvSpPr>
            <p:spPr>
              <a:xfrm>
                <a:off x="9481516" y="5963165"/>
                <a:ext cx="1885814" cy="882680"/>
              </a:xfrm>
              <a:prstGeom prst="rect">
                <a:avLst/>
              </a:prstGeom>
              <a:noFill/>
            </p:spPr>
            <p:txBody>
              <a:bodyPr wrap="square" lIns="182880" tIns="146304" rIns="182880" bIns="146304" rtlCol="0">
                <a:spAutoFit/>
              </a:bodyPr>
              <a:lstStyle/>
              <a:p>
                <a:pPr>
                  <a:lnSpc>
                    <a:spcPct val="90000"/>
                  </a:lnSpc>
                </a:pPr>
                <a:r>
                  <a:rPr lang="en-US" sz="2000" dirty="0">
                    <a:solidFill>
                      <a:srgbClr val="F9F9F9"/>
                    </a:solidFill>
                  </a:rPr>
                  <a:t>PII </a:t>
                </a:r>
              </a:p>
              <a:p>
                <a:pPr>
                  <a:lnSpc>
                    <a:spcPct val="90000"/>
                  </a:lnSpc>
                  <a:spcAft>
                    <a:spcPts val="1800"/>
                  </a:spcAft>
                </a:pPr>
                <a:r>
                  <a:rPr lang="en-US" sz="1120" dirty="0">
                    <a:solidFill>
                      <a:srgbClr val="F9F9F9"/>
                    </a:solidFill>
                  </a:rPr>
                  <a:t>(Personally Identifiable Information)</a:t>
                </a:r>
                <a:endParaRPr lang="en-US" sz="2000" dirty="0">
                  <a:solidFill>
                    <a:srgbClr val="F9F9F9"/>
                  </a:solidFill>
                </a:endParaRPr>
              </a:p>
            </p:txBody>
          </p:sp>
        </p:grpSp>
        <p:pic>
          <p:nvPicPr>
            <p:cNvPr id="6" name="Picture 5">
              <a:extLst>
                <a:ext uri="{FF2B5EF4-FFF2-40B4-BE49-F238E27FC236}">
                  <a16:creationId xmlns:a16="http://schemas.microsoft.com/office/drawing/2014/main" id="{29A42AD5-4404-5A4F-8029-F11F36316E86}"/>
                </a:ext>
              </a:extLst>
            </p:cNvPr>
            <p:cNvPicPr>
              <a:picLocks noChangeAspect="1"/>
            </p:cNvPicPr>
            <p:nvPr/>
          </p:nvPicPr>
          <p:blipFill>
            <a:blip r:embed="rId13"/>
            <a:stretch>
              <a:fillRect/>
            </a:stretch>
          </p:blipFill>
          <p:spPr>
            <a:xfrm>
              <a:off x="5367069" y="2131298"/>
              <a:ext cx="561793" cy="561793"/>
            </a:xfrm>
            <a:prstGeom prst="rect">
              <a:avLst/>
            </a:prstGeom>
          </p:spPr>
        </p:pic>
      </p:grpSp>
    </p:spTree>
    <p:extLst>
      <p:ext uri="{BB962C8B-B14F-4D97-AF65-F5344CB8AC3E}">
        <p14:creationId xmlns:p14="http://schemas.microsoft.com/office/powerpoint/2010/main" val="48148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9E54-A764-574B-9343-E04C195B3292}"/>
              </a:ext>
            </a:extLst>
          </p:cNvPr>
          <p:cNvSpPr>
            <a:spLocks noGrp="1"/>
          </p:cNvSpPr>
          <p:nvPr>
            <p:ph type="title"/>
          </p:nvPr>
        </p:nvSpPr>
        <p:spPr>
          <a:xfrm>
            <a:off x="560830" y="531022"/>
            <a:ext cx="13167360" cy="1098298"/>
          </a:xfrm>
        </p:spPr>
        <p:txBody>
          <a:bodyPr/>
          <a:lstStyle/>
          <a:p>
            <a:r>
              <a:rPr lang="en-US" dirty="0"/>
              <a:t>Custom Entities</a:t>
            </a:r>
          </a:p>
        </p:txBody>
      </p:sp>
      <p:sp>
        <p:nvSpPr>
          <p:cNvPr id="4" name="TextBox 3">
            <a:extLst>
              <a:ext uri="{FF2B5EF4-FFF2-40B4-BE49-F238E27FC236}">
                <a16:creationId xmlns:a16="http://schemas.microsoft.com/office/drawing/2014/main" id="{30336932-FB65-EE44-B71C-B7116C489790}"/>
              </a:ext>
            </a:extLst>
          </p:cNvPr>
          <p:cNvSpPr txBox="1"/>
          <p:nvPr/>
        </p:nvSpPr>
        <p:spPr>
          <a:xfrm>
            <a:off x="390141" y="1803834"/>
            <a:ext cx="13508739" cy="1259319"/>
          </a:xfrm>
          <a:prstGeom prst="rect">
            <a:avLst/>
          </a:prstGeom>
          <a:noFill/>
        </p:spPr>
        <p:txBody>
          <a:bodyPr wrap="square" rtlCol="0">
            <a:spAutoFit/>
          </a:bodyPr>
          <a:lstStyle/>
          <a:p>
            <a:pPr marL="457200" indent="-457200">
              <a:spcBef>
                <a:spcPts val="1920"/>
              </a:spcBef>
              <a:buFont typeface="Arial" panose="020B0604020202020204" pitchFamily="34" charset="0"/>
              <a:buChar char="•"/>
            </a:pPr>
            <a:r>
              <a:rPr lang="en-US" sz="3000" dirty="0"/>
              <a:t>Analyze documents for your business and domain terms and phrases</a:t>
            </a:r>
          </a:p>
          <a:p>
            <a:pPr marL="457200" indent="-457200">
              <a:spcBef>
                <a:spcPts val="1920"/>
              </a:spcBef>
              <a:buFont typeface="Arial" panose="020B0604020202020204" pitchFamily="34" charset="0"/>
              <a:buChar char="•"/>
            </a:pPr>
            <a:r>
              <a:rPr lang="en-US" sz="3000" dirty="0"/>
              <a:t>Bring your own schema to unstructured text analytics</a:t>
            </a:r>
          </a:p>
        </p:txBody>
      </p:sp>
      <p:sp>
        <p:nvSpPr>
          <p:cNvPr id="5" name="TextBox 4">
            <a:extLst>
              <a:ext uri="{FF2B5EF4-FFF2-40B4-BE49-F238E27FC236}">
                <a16:creationId xmlns:a16="http://schemas.microsoft.com/office/drawing/2014/main" id="{80F88746-4851-394E-B18D-C2F71CE7BD34}"/>
              </a:ext>
            </a:extLst>
          </p:cNvPr>
          <p:cNvSpPr txBox="1"/>
          <p:nvPr/>
        </p:nvSpPr>
        <p:spPr>
          <a:xfrm>
            <a:off x="4303851" y="3766492"/>
            <a:ext cx="7602211" cy="3637919"/>
          </a:xfrm>
          <a:prstGeom prst="rect">
            <a:avLst/>
          </a:prstGeom>
          <a:noFill/>
        </p:spPr>
        <p:txBody>
          <a:bodyPr wrap="square" rtlCol="0">
            <a:spAutoFit/>
          </a:bodyPr>
          <a:lstStyle/>
          <a:p>
            <a:r>
              <a:rPr lang="en-US" sz="1920" dirty="0"/>
              <a:t>Hello, my name is </a:t>
            </a:r>
            <a:r>
              <a:rPr lang="en-US" sz="1920" u="sng" dirty="0"/>
              <a:t>John Doe</a:t>
            </a:r>
            <a:r>
              <a:rPr lang="en-US" sz="1920" dirty="0"/>
              <a:t>, and thank you for calling </a:t>
            </a:r>
            <a:r>
              <a:rPr lang="en-US" sz="1920" u="sng" dirty="0"/>
              <a:t>AnyCompany</a:t>
            </a:r>
            <a:r>
              <a:rPr lang="en-US" sz="1920" dirty="0"/>
              <a:t>. I understand you are calling about part number </a:t>
            </a:r>
            <a:r>
              <a:rPr lang="en-US" sz="1920" u="sng" dirty="0"/>
              <a:t>XT2457</a:t>
            </a:r>
            <a:r>
              <a:rPr lang="en-US" sz="1920" dirty="0"/>
              <a:t>. We have that part on back order and we are expediting it for you.</a:t>
            </a:r>
          </a:p>
          <a:p>
            <a:endParaRPr lang="en-US" sz="1920" dirty="0"/>
          </a:p>
          <a:p>
            <a:r>
              <a:rPr lang="en-US" sz="1920" dirty="0"/>
              <a:t>Thank you, but I was expediting it last week. At this point I think we should go ahead and </a:t>
            </a:r>
            <a:r>
              <a:rPr lang="en-US" sz="1920" u="sng" dirty="0"/>
              <a:t>cancel the order</a:t>
            </a:r>
            <a:r>
              <a:rPr lang="en-US" sz="1920" dirty="0"/>
              <a:t> entirely.</a:t>
            </a:r>
          </a:p>
          <a:p>
            <a:endParaRPr lang="en-US" sz="1920" dirty="0"/>
          </a:p>
          <a:p>
            <a:r>
              <a:rPr lang="en-US" sz="1920" dirty="0"/>
              <a:t>We are sorry to hear that sir, would you be willing to complete the order if we offered a 10% discount?</a:t>
            </a:r>
          </a:p>
          <a:p>
            <a:endParaRPr lang="en-US" sz="1920" dirty="0"/>
          </a:p>
          <a:p>
            <a:r>
              <a:rPr lang="en-US" sz="1920" dirty="0"/>
              <a:t>Yes, thank you.</a:t>
            </a:r>
          </a:p>
        </p:txBody>
      </p:sp>
      <p:sp>
        <p:nvSpPr>
          <p:cNvPr id="6" name="TextBox 5">
            <a:extLst>
              <a:ext uri="{FF2B5EF4-FFF2-40B4-BE49-F238E27FC236}">
                <a16:creationId xmlns:a16="http://schemas.microsoft.com/office/drawing/2014/main" id="{15543C66-31C7-134E-A9B2-C221C22FFED4}"/>
              </a:ext>
            </a:extLst>
          </p:cNvPr>
          <p:cNvSpPr txBox="1"/>
          <p:nvPr/>
        </p:nvSpPr>
        <p:spPr>
          <a:xfrm>
            <a:off x="11549754" y="4817654"/>
            <a:ext cx="2443298" cy="437043"/>
          </a:xfrm>
          <a:prstGeom prst="rect">
            <a:avLst/>
          </a:prstGeom>
          <a:noFill/>
          <a:ln>
            <a:solidFill>
              <a:schemeClr val="accent1"/>
            </a:solidFill>
          </a:ln>
        </p:spPr>
        <p:txBody>
          <a:bodyPr wrap="none" rtlCol="0">
            <a:spAutoFit/>
          </a:bodyPr>
          <a:lstStyle/>
          <a:p>
            <a:r>
              <a:rPr lang="en-US" sz="2240" dirty="0">
                <a:solidFill>
                  <a:schemeClr val="accent1"/>
                </a:solidFill>
              </a:rPr>
              <a:t>Person</a:t>
            </a:r>
            <a:r>
              <a:rPr lang="en-US" sz="2240" dirty="0"/>
              <a:t>: John Doe</a:t>
            </a:r>
          </a:p>
        </p:txBody>
      </p:sp>
      <p:sp>
        <p:nvSpPr>
          <p:cNvPr id="8" name="TextBox 7">
            <a:extLst>
              <a:ext uri="{FF2B5EF4-FFF2-40B4-BE49-F238E27FC236}">
                <a16:creationId xmlns:a16="http://schemas.microsoft.com/office/drawing/2014/main" id="{BF0F2136-2CF8-7F47-9493-58AD22894634}"/>
              </a:ext>
            </a:extLst>
          </p:cNvPr>
          <p:cNvSpPr txBox="1"/>
          <p:nvPr/>
        </p:nvSpPr>
        <p:spPr>
          <a:xfrm>
            <a:off x="166672" y="4042361"/>
            <a:ext cx="3757760" cy="437043"/>
          </a:xfrm>
          <a:prstGeom prst="rect">
            <a:avLst/>
          </a:prstGeom>
          <a:noFill/>
          <a:ln>
            <a:solidFill>
              <a:schemeClr val="accent1"/>
            </a:solidFill>
          </a:ln>
        </p:spPr>
        <p:txBody>
          <a:bodyPr wrap="none" rtlCol="0">
            <a:spAutoFit/>
          </a:bodyPr>
          <a:lstStyle/>
          <a:p>
            <a:r>
              <a:rPr lang="en-US" sz="2240" dirty="0">
                <a:solidFill>
                  <a:schemeClr val="accent1"/>
                </a:solidFill>
              </a:rPr>
              <a:t>Organization</a:t>
            </a:r>
            <a:r>
              <a:rPr lang="en-US" sz="2240" dirty="0"/>
              <a:t>: AnyCompany</a:t>
            </a:r>
          </a:p>
        </p:txBody>
      </p:sp>
      <p:sp>
        <p:nvSpPr>
          <p:cNvPr id="9" name="TextBox 8">
            <a:extLst>
              <a:ext uri="{FF2B5EF4-FFF2-40B4-BE49-F238E27FC236}">
                <a16:creationId xmlns:a16="http://schemas.microsoft.com/office/drawing/2014/main" id="{1A210FE8-05B7-6F4D-84DF-24223430B9C0}"/>
              </a:ext>
            </a:extLst>
          </p:cNvPr>
          <p:cNvSpPr txBox="1"/>
          <p:nvPr/>
        </p:nvSpPr>
        <p:spPr>
          <a:xfrm>
            <a:off x="1474279" y="5379332"/>
            <a:ext cx="1883849" cy="437043"/>
          </a:xfrm>
          <a:prstGeom prst="rect">
            <a:avLst/>
          </a:prstGeom>
          <a:noFill/>
          <a:ln>
            <a:solidFill>
              <a:schemeClr val="accent1"/>
            </a:solidFill>
          </a:ln>
        </p:spPr>
        <p:txBody>
          <a:bodyPr wrap="none" rtlCol="0">
            <a:spAutoFit/>
          </a:bodyPr>
          <a:lstStyle/>
          <a:p>
            <a:r>
              <a:rPr lang="en-US" sz="2240" dirty="0">
                <a:solidFill>
                  <a:schemeClr val="accent1"/>
                </a:solidFill>
              </a:rPr>
              <a:t>Part</a:t>
            </a:r>
            <a:r>
              <a:rPr lang="en-US" sz="2240" dirty="0"/>
              <a:t>: XT2457</a:t>
            </a:r>
          </a:p>
        </p:txBody>
      </p:sp>
      <p:sp>
        <p:nvSpPr>
          <p:cNvPr id="10" name="TextBox 9">
            <a:extLst>
              <a:ext uri="{FF2B5EF4-FFF2-40B4-BE49-F238E27FC236}">
                <a16:creationId xmlns:a16="http://schemas.microsoft.com/office/drawing/2014/main" id="{CBD48E3E-44EF-0C47-A5FA-2129890FBD60}"/>
              </a:ext>
            </a:extLst>
          </p:cNvPr>
          <p:cNvSpPr txBox="1"/>
          <p:nvPr/>
        </p:nvSpPr>
        <p:spPr>
          <a:xfrm>
            <a:off x="9409845" y="6634449"/>
            <a:ext cx="3272050" cy="437043"/>
          </a:xfrm>
          <a:prstGeom prst="rect">
            <a:avLst/>
          </a:prstGeom>
          <a:noFill/>
          <a:ln>
            <a:solidFill>
              <a:schemeClr val="accent1"/>
            </a:solidFill>
          </a:ln>
        </p:spPr>
        <p:txBody>
          <a:bodyPr wrap="none" rtlCol="0">
            <a:spAutoFit/>
          </a:bodyPr>
          <a:lstStyle/>
          <a:p>
            <a:r>
              <a:rPr lang="en-US" sz="2240" dirty="0">
                <a:solidFill>
                  <a:schemeClr val="accent1"/>
                </a:solidFill>
              </a:rPr>
              <a:t>Action</a:t>
            </a:r>
            <a:r>
              <a:rPr lang="en-US" sz="2240" dirty="0"/>
              <a:t>: cancel the order</a:t>
            </a:r>
          </a:p>
        </p:txBody>
      </p:sp>
      <p:cxnSp>
        <p:nvCxnSpPr>
          <p:cNvPr id="11" name="Straight Connector 10">
            <a:extLst>
              <a:ext uri="{FF2B5EF4-FFF2-40B4-BE49-F238E27FC236}">
                <a16:creationId xmlns:a16="http://schemas.microsoft.com/office/drawing/2014/main" id="{78A7EA98-96C5-FF4E-87D1-41BF27F526AF}"/>
              </a:ext>
            </a:extLst>
          </p:cNvPr>
          <p:cNvCxnSpPr>
            <a:cxnSpLocks/>
            <a:stCxn id="6" idx="1"/>
          </p:cNvCxnSpPr>
          <p:nvPr/>
        </p:nvCxnSpPr>
        <p:spPr>
          <a:xfrm flipH="1" flipV="1">
            <a:off x="7315200" y="3766495"/>
            <a:ext cx="4234554" cy="1269681"/>
          </a:xfrm>
          <a:prstGeom prst="line">
            <a:avLst/>
          </a:prstGeom>
          <a:ln w="12700">
            <a:solidFill>
              <a:schemeClr val="accent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6C1780A-F7CB-AE49-A211-148D36B00297}"/>
              </a:ext>
            </a:extLst>
          </p:cNvPr>
          <p:cNvCxnSpPr>
            <a:cxnSpLocks/>
            <a:stCxn id="8" idx="3"/>
          </p:cNvCxnSpPr>
          <p:nvPr/>
        </p:nvCxnSpPr>
        <p:spPr>
          <a:xfrm>
            <a:off x="3924432" y="4260883"/>
            <a:ext cx="377447" cy="27701"/>
          </a:xfrm>
          <a:prstGeom prst="line">
            <a:avLst/>
          </a:prstGeom>
          <a:ln w="12700">
            <a:solidFill>
              <a:schemeClr val="accent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863D3D-4B89-4D4F-B657-2FDC06A5F051}"/>
              </a:ext>
            </a:extLst>
          </p:cNvPr>
          <p:cNvCxnSpPr>
            <a:cxnSpLocks/>
            <a:stCxn id="9" idx="3"/>
          </p:cNvCxnSpPr>
          <p:nvPr/>
        </p:nvCxnSpPr>
        <p:spPr>
          <a:xfrm flipV="1">
            <a:off x="3358128" y="4637613"/>
            <a:ext cx="943749" cy="960241"/>
          </a:xfrm>
          <a:prstGeom prst="line">
            <a:avLst/>
          </a:prstGeom>
          <a:ln w="12700">
            <a:solidFill>
              <a:schemeClr val="accent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EF414BC-10AF-A944-8666-E8E4621F7D43}"/>
              </a:ext>
            </a:extLst>
          </p:cNvPr>
          <p:cNvCxnSpPr>
            <a:cxnSpLocks/>
            <a:stCxn id="10" idx="1"/>
          </p:cNvCxnSpPr>
          <p:nvPr/>
        </p:nvCxnSpPr>
        <p:spPr>
          <a:xfrm flipH="1" flipV="1">
            <a:off x="8104959" y="5931542"/>
            <a:ext cx="1304886" cy="921429"/>
          </a:xfrm>
          <a:prstGeom prst="line">
            <a:avLst/>
          </a:prstGeom>
          <a:ln w="12700">
            <a:solidFill>
              <a:schemeClr val="accent1"/>
            </a:solidFill>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8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EE7A-0B74-0A44-9A52-0F22E741B810}"/>
              </a:ext>
            </a:extLst>
          </p:cNvPr>
          <p:cNvSpPr>
            <a:spLocks noGrp="1"/>
          </p:cNvSpPr>
          <p:nvPr>
            <p:ph type="title"/>
          </p:nvPr>
        </p:nvSpPr>
        <p:spPr>
          <a:xfrm>
            <a:off x="453141" y="457200"/>
            <a:ext cx="13167360" cy="1098298"/>
          </a:xfrm>
        </p:spPr>
        <p:txBody>
          <a:bodyPr/>
          <a:lstStyle/>
          <a:p>
            <a:r>
              <a:rPr lang="en-US" dirty="0"/>
              <a:t>Training data for Custom Entity Recognizer Training</a:t>
            </a:r>
          </a:p>
        </p:txBody>
      </p:sp>
      <p:sp>
        <p:nvSpPr>
          <p:cNvPr id="4" name="TextBox 3">
            <a:extLst>
              <a:ext uri="{FF2B5EF4-FFF2-40B4-BE49-F238E27FC236}">
                <a16:creationId xmlns:a16="http://schemas.microsoft.com/office/drawing/2014/main" id="{5E713280-BEF0-6E40-A947-D29293B6D2E5}"/>
              </a:ext>
            </a:extLst>
          </p:cNvPr>
          <p:cNvSpPr txBox="1"/>
          <p:nvPr/>
        </p:nvSpPr>
        <p:spPr>
          <a:xfrm>
            <a:off x="1009899" y="1616886"/>
            <a:ext cx="4326419" cy="1015663"/>
          </a:xfrm>
          <a:prstGeom prst="rect">
            <a:avLst/>
          </a:prstGeom>
          <a:noFill/>
        </p:spPr>
        <p:txBody>
          <a:bodyPr wrap="square" rtlCol="0">
            <a:spAutoFit/>
          </a:bodyPr>
          <a:lstStyle/>
          <a:p>
            <a:r>
              <a:rPr lang="en-US" sz="3000" dirty="0"/>
              <a:t>Using entity list and training docs</a:t>
            </a:r>
          </a:p>
        </p:txBody>
      </p:sp>
      <p:sp>
        <p:nvSpPr>
          <p:cNvPr id="5" name="Oval 4">
            <a:extLst>
              <a:ext uri="{FF2B5EF4-FFF2-40B4-BE49-F238E27FC236}">
                <a16:creationId xmlns:a16="http://schemas.microsoft.com/office/drawing/2014/main" id="{6DF9F9F0-6F0B-C64D-9D50-AC4B3CDC8F05}"/>
              </a:ext>
            </a:extLst>
          </p:cNvPr>
          <p:cNvSpPr/>
          <p:nvPr/>
        </p:nvSpPr>
        <p:spPr>
          <a:xfrm>
            <a:off x="515547" y="1924943"/>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1</a:t>
            </a:r>
          </a:p>
        </p:txBody>
      </p:sp>
      <p:sp>
        <p:nvSpPr>
          <p:cNvPr id="6" name="TextBox 5">
            <a:extLst>
              <a:ext uri="{FF2B5EF4-FFF2-40B4-BE49-F238E27FC236}">
                <a16:creationId xmlns:a16="http://schemas.microsoft.com/office/drawing/2014/main" id="{D2D84FB9-969F-1440-84F0-DEA8E4201049}"/>
              </a:ext>
            </a:extLst>
          </p:cNvPr>
          <p:cNvSpPr txBox="1"/>
          <p:nvPr/>
        </p:nvSpPr>
        <p:spPr>
          <a:xfrm>
            <a:off x="9294082" y="1555498"/>
            <a:ext cx="4326419" cy="1015663"/>
          </a:xfrm>
          <a:prstGeom prst="rect">
            <a:avLst/>
          </a:prstGeom>
          <a:noFill/>
        </p:spPr>
        <p:txBody>
          <a:bodyPr wrap="square" rtlCol="0">
            <a:spAutoFit/>
          </a:bodyPr>
          <a:lstStyle/>
          <a:p>
            <a:r>
              <a:rPr lang="en-US" sz="3000" dirty="0"/>
              <a:t>Using annotations and training docs</a:t>
            </a:r>
          </a:p>
        </p:txBody>
      </p:sp>
      <p:sp>
        <p:nvSpPr>
          <p:cNvPr id="7" name="Oval 6">
            <a:extLst>
              <a:ext uri="{FF2B5EF4-FFF2-40B4-BE49-F238E27FC236}">
                <a16:creationId xmlns:a16="http://schemas.microsoft.com/office/drawing/2014/main" id="{3D4024CF-889C-BD4F-8B8B-CA8291E1A274}"/>
              </a:ext>
            </a:extLst>
          </p:cNvPr>
          <p:cNvSpPr/>
          <p:nvPr/>
        </p:nvSpPr>
        <p:spPr>
          <a:xfrm>
            <a:off x="8799729" y="1863556"/>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2</a:t>
            </a:r>
          </a:p>
        </p:txBody>
      </p:sp>
      <p:pic>
        <p:nvPicPr>
          <p:cNvPr id="8" name="Picture 7">
            <a:extLst>
              <a:ext uri="{FF2B5EF4-FFF2-40B4-BE49-F238E27FC236}">
                <a16:creationId xmlns:a16="http://schemas.microsoft.com/office/drawing/2014/main" id="{7F4F2A7F-FB02-3340-8B2C-B0B6B3B1D2E7}"/>
              </a:ext>
            </a:extLst>
          </p:cNvPr>
          <p:cNvPicPr>
            <a:picLocks noChangeAspect="1"/>
          </p:cNvPicPr>
          <p:nvPr/>
        </p:nvPicPr>
        <p:blipFill>
          <a:blip r:embed="rId3"/>
          <a:stretch>
            <a:fillRect/>
          </a:stretch>
        </p:blipFill>
        <p:spPr>
          <a:xfrm>
            <a:off x="8278123" y="2980480"/>
            <a:ext cx="5437118" cy="1777181"/>
          </a:xfrm>
          <a:prstGeom prst="rect">
            <a:avLst/>
          </a:prstGeom>
        </p:spPr>
      </p:pic>
      <p:pic>
        <p:nvPicPr>
          <p:cNvPr id="9" name="Picture 8">
            <a:extLst>
              <a:ext uri="{FF2B5EF4-FFF2-40B4-BE49-F238E27FC236}">
                <a16:creationId xmlns:a16="http://schemas.microsoft.com/office/drawing/2014/main" id="{F44CFE4C-DEEA-A24B-80CC-A8A7386CC551}"/>
              </a:ext>
            </a:extLst>
          </p:cNvPr>
          <p:cNvPicPr>
            <a:picLocks noChangeAspect="1"/>
          </p:cNvPicPr>
          <p:nvPr/>
        </p:nvPicPr>
        <p:blipFill>
          <a:blip r:embed="rId4"/>
          <a:stretch>
            <a:fillRect/>
          </a:stretch>
        </p:blipFill>
        <p:spPr>
          <a:xfrm>
            <a:off x="1252905" y="2911493"/>
            <a:ext cx="2672123" cy="1670077"/>
          </a:xfrm>
          <a:prstGeom prst="rect">
            <a:avLst/>
          </a:prstGeom>
        </p:spPr>
      </p:pic>
      <p:cxnSp>
        <p:nvCxnSpPr>
          <p:cNvPr id="11" name="Straight Connector 10">
            <a:extLst>
              <a:ext uri="{FF2B5EF4-FFF2-40B4-BE49-F238E27FC236}">
                <a16:creationId xmlns:a16="http://schemas.microsoft.com/office/drawing/2014/main" id="{C7ABB1BF-EDD6-C24B-868C-7158F7F07582}"/>
              </a:ext>
            </a:extLst>
          </p:cNvPr>
          <p:cNvCxnSpPr>
            <a:cxnSpLocks/>
          </p:cNvCxnSpPr>
          <p:nvPr/>
        </p:nvCxnSpPr>
        <p:spPr>
          <a:xfrm flipH="1">
            <a:off x="7635878" y="2619211"/>
            <a:ext cx="15771" cy="4998139"/>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E67A98C-1532-3D4F-96C5-81DE8B0C1F1F}"/>
              </a:ext>
            </a:extLst>
          </p:cNvPr>
          <p:cNvSpPr txBox="1"/>
          <p:nvPr/>
        </p:nvSpPr>
        <p:spPr>
          <a:xfrm>
            <a:off x="302150" y="4947870"/>
            <a:ext cx="7166750" cy="2456057"/>
          </a:xfrm>
          <a:prstGeom prst="rect">
            <a:avLst/>
          </a:prstGeom>
          <a:noFill/>
        </p:spPr>
        <p:txBody>
          <a:bodyPr wrap="square" rtlCol="0">
            <a:spAutoFit/>
          </a:bodyPr>
          <a:lstStyle/>
          <a:p>
            <a:pPr marL="457200" indent="-457200">
              <a:buFont typeface="Arial" panose="020B0604020202020204" pitchFamily="34" charset="0"/>
              <a:buChar char="•"/>
            </a:pPr>
            <a:r>
              <a:rPr lang="en-US" sz="2560" dirty="0"/>
              <a:t>Simple and fast</a:t>
            </a:r>
          </a:p>
          <a:p>
            <a:pPr marL="457200" indent="-457200">
              <a:buFont typeface="Arial" panose="020B0604020202020204" pitchFamily="34" charset="0"/>
              <a:buChar char="•"/>
            </a:pPr>
            <a:r>
              <a:rPr lang="en-US" sz="2560" dirty="0"/>
              <a:t>Specify entity values that are present in the training documents</a:t>
            </a:r>
          </a:p>
          <a:p>
            <a:pPr marL="457200" indent="-457200">
              <a:buFont typeface="Arial" panose="020B0604020202020204" pitchFamily="34" charset="0"/>
              <a:buChar char="•"/>
            </a:pPr>
            <a:r>
              <a:rPr lang="en-US" sz="2560" dirty="0"/>
              <a:t>May have poor accuracy if different entity types have same values or values in wrong context are selected for training</a:t>
            </a:r>
          </a:p>
        </p:txBody>
      </p:sp>
      <p:sp>
        <p:nvSpPr>
          <p:cNvPr id="14" name="TextBox 13">
            <a:extLst>
              <a:ext uri="{FF2B5EF4-FFF2-40B4-BE49-F238E27FC236}">
                <a16:creationId xmlns:a16="http://schemas.microsoft.com/office/drawing/2014/main" id="{68558E99-868F-9B4E-848B-07A321F0D4A6}"/>
              </a:ext>
            </a:extLst>
          </p:cNvPr>
          <p:cNvSpPr txBox="1"/>
          <p:nvPr/>
        </p:nvSpPr>
        <p:spPr>
          <a:xfrm>
            <a:off x="7714055" y="4903201"/>
            <a:ext cx="6750662" cy="2456057"/>
          </a:xfrm>
          <a:prstGeom prst="rect">
            <a:avLst/>
          </a:prstGeom>
          <a:noFill/>
        </p:spPr>
        <p:txBody>
          <a:bodyPr wrap="square" rtlCol="0">
            <a:spAutoFit/>
          </a:bodyPr>
          <a:lstStyle/>
          <a:p>
            <a:pPr marL="457200" indent="-457200">
              <a:buFont typeface="Arial" panose="020B0604020202020204" pitchFamily="34" charset="0"/>
              <a:buChar char="•"/>
            </a:pPr>
            <a:r>
              <a:rPr lang="en-US" sz="2560" dirty="0"/>
              <a:t>Specify document offset for values present in the training documents</a:t>
            </a:r>
          </a:p>
          <a:p>
            <a:pPr marL="457200" indent="-457200">
              <a:buFont typeface="Arial" panose="020B0604020202020204" pitchFamily="34" charset="0"/>
              <a:buChar char="•"/>
            </a:pPr>
            <a:r>
              <a:rPr lang="en-US" sz="2560" dirty="0"/>
              <a:t>Higher annotation effort</a:t>
            </a:r>
          </a:p>
          <a:p>
            <a:pPr marL="457200" indent="-457200">
              <a:buFont typeface="Arial" panose="020B0604020202020204" pitchFamily="34" charset="0"/>
              <a:buChar char="•"/>
            </a:pPr>
            <a:r>
              <a:rPr lang="en-US" sz="2560" dirty="0"/>
              <a:t>Higher accuracy as only specific values in the desired context are selected for training</a:t>
            </a:r>
          </a:p>
        </p:txBody>
      </p:sp>
      <p:sp>
        <p:nvSpPr>
          <p:cNvPr id="16" name="TextBox 15">
            <a:extLst>
              <a:ext uri="{FF2B5EF4-FFF2-40B4-BE49-F238E27FC236}">
                <a16:creationId xmlns:a16="http://schemas.microsoft.com/office/drawing/2014/main" id="{95CB507C-ECBA-F74E-93A3-1B330443DB32}"/>
              </a:ext>
            </a:extLst>
          </p:cNvPr>
          <p:cNvSpPr txBox="1"/>
          <p:nvPr/>
        </p:nvSpPr>
        <p:spPr>
          <a:xfrm>
            <a:off x="7149542" y="1838482"/>
            <a:ext cx="1005403" cy="801438"/>
          </a:xfrm>
          <a:prstGeom prst="rect">
            <a:avLst/>
          </a:prstGeom>
          <a:noFill/>
        </p:spPr>
        <p:txBody>
          <a:bodyPr wrap="none" rtlCol="0">
            <a:spAutoFit/>
          </a:bodyPr>
          <a:lstStyle/>
          <a:p>
            <a:r>
              <a:rPr lang="en-US" sz="4608" dirty="0">
                <a:solidFill>
                  <a:schemeClr val="accent1"/>
                </a:solidFill>
              </a:rPr>
              <a:t>OR</a:t>
            </a:r>
          </a:p>
        </p:txBody>
      </p:sp>
    </p:spTree>
    <p:extLst>
      <p:ext uri="{BB962C8B-B14F-4D97-AF65-F5344CB8AC3E}">
        <p14:creationId xmlns:p14="http://schemas.microsoft.com/office/powerpoint/2010/main" val="2283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5EA9-C374-2147-80DF-8F5DADEB811F}"/>
              </a:ext>
            </a:extLst>
          </p:cNvPr>
          <p:cNvSpPr>
            <a:spLocks noGrp="1"/>
          </p:cNvSpPr>
          <p:nvPr>
            <p:ph type="title"/>
          </p:nvPr>
        </p:nvSpPr>
        <p:spPr>
          <a:xfrm>
            <a:off x="397120" y="470731"/>
            <a:ext cx="13167360" cy="1098298"/>
          </a:xfrm>
        </p:spPr>
        <p:txBody>
          <a:bodyPr/>
          <a:lstStyle/>
          <a:p>
            <a:r>
              <a:rPr lang="en-US" dirty="0"/>
              <a:t>Automated Custom Entity Recognizer Training</a:t>
            </a:r>
          </a:p>
        </p:txBody>
      </p:sp>
      <p:sp>
        <p:nvSpPr>
          <p:cNvPr id="4" name="TextBox 3">
            <a:extLst>
              <a:ext uri="{FF2B5EF4-FFF2-40B4-BE49-F238E27FC236}">
                <a16:creationId xmlns:a16="http://schemas.microsoft.com/office/drawing/2014/main" id="{EA30BB7B-4EA7-A94B-9D51-AA08CEB3AC8E}"/>
              </a:ext>
            </a:extLst>
          </p:cNvPr>
          <p:cNvSpPr txBox="1"/>
          <p:nvPr/>
        </p:nvSpPr>
        <p:spPr>
          <a:xfrm>
            <a:off x="787263" y="1616887"/>
            <a:ext cx="4326419" cy="553998"/>
          </a:xfrm>
          <a:prstGeom prst="rect">
            <a:avLst/>
          </a:prstGeom>
          <a:noFill/>
        </p:spPr>
        <p:txBody>
          <a:bodyPr wrap="square" rtlCol="0">
            <a:spAutoFit/>
          </a:bodyPr>
          <a:lstStyle/>
          <a:p>
            <a:r>
              <a:rPr lang="en-US" sz="3000" dirty="0"/>
              <a:t>Prepare examples</a:t>
            </a:r>
          </a:p>
        </p:txBody>
      </p:sp>
      <p:sp>
        <p:nvSpPr>
          <p:cNvPr id="5" name="TextBox 4">
            <a:extLst>
              <a:ext uri="{FF2B5EF4-FFF2-40B4-BE49-F238E27FC236}">
                <a16:creationId xmlns:a16="http://schemas.microsoft.com/office/drawing/2014/main" id="{F04492DA-13EF-F74D-A0A0-B52B9D93BB15}"/>
              </a:ext>
            </a:extLst>
          </p:cNvPr>
          <p:cNvSpPr txBox="1"/>
          <p:nvPr/>
        </p:nvSpPr>
        <p:spPr>
          <a:xfrm>
            <a:off x="6422239" y="1555498"/>
            <a:ext cx="3051483" cy="553998"/>
          </a:xfrm>
          <a:prstGeom prst="rect">
            <a:avLst/>
          </a:prstGeom>
          <a:noFill/>
        </p:spPr>
        <p:txBody>
          <a:bodyPr wrap="square" rtlCol="0">
            <a:spAutoFit/>
          </a:bodyPr>
          <a:lstStyle/>
          <a:p>
            <a:r>
              <a:rPr lang="en-US" sz="3000" dirty="0"/>
              <a:t>Train the service</a:t>
            </a:r>
          </a:p>
        </p:txBody>
      </p:sp>
      <p:sp>
        <p:nvSpPr>
          <p:cNvPr id="6" name="Oval 5">
            <a:extLst>
              <a:ext uri="{FF2B5EF4-FFF2-40B4-BE49-F238E27FC236}">
                <a16:creationId xmlns:a16="http://schemas.microsoft.com/office/drawing/2014/main" id="{CD68446D-90E8-9C47-9512-5E3E91CA5E31}"/>
              </a:ext>
            </a:extLst>
          </p:cNvPr>
          <p:cNvSpPr/>
          <p:nvPr/>
        </p:nvSpPr>
        <p:spPr>
          <a:xfrm>
            <a:off x="397120" y="1715940"/>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1</a:t>
            </a:r>
          </a:p>
        </p:txBody>
      </p:sp>
      <p:sp>
        <p:nvSpPr>
          <p:cNvPr id="7" name="Oval 6">
            <a:extLst>
              <a:ext uri="{FF2B5EF4-FFF2-40B4-BE49-F238E27FC236}">
                <a16:creationId xmlns:a16="http://schemas.microsoft.com/office/drawing/2014/main" id="{38E9FDEA-39E2-4047-B500-C227CC4BA751}"/>
              </a:ext>
            </a:extLst>
          </p:cNvPr>
          <p:cNvSpPr/>
          <p:nvPr/>
        </p:nvSpPr>
        <p:spPr>
          <a:xfrm>
            <a:off x="5969393" y="1674140"/>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2</a:t>
            </a:r>
          </a:p>
        </p:txBody>
      </p:sp>
      <p:sp>
        <p:nvSpPr>
          <p:cNvPr id="8" name="Oval 7">
            <a:extLst>
              <a:ext uri="{FF2B5EF4-FFF2-40B4-BE49-F238E27FC236}">
                <a16:creationId xmlns:a16="http://schemas.microsoft.com/office/drawing/2014/main" id="{82A778FF-8F6C-BA49-97BF-7D0470FB8DFD}"/>
              </a:ext>
            </a:extLst>
          </p:cNvPr>
          <p:cNvSpPr/>
          <p:nvPr/>
        </p:nvSpPr>
        <p:spPr>
          <a:xfrm>
            <a:off x="11510165" y="1646273"/>
            <a:ext cx="431946" cy="418011"/>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r>
              <a:rPr lang="en-US" sz="3000" dirty="0">
                <a:solidFill>
                  <a:schemeClr val="tx2"/>
                </a:solidFill>
              </a:rPr>
              <a:t>3</a:t>
            </a:r>
          </a:p>
        </p:txBody>
      </p:sp>
      <p:sp>
        <p:nvSpPr>
          <p:cNvPr id="9" name="TextBox 8">
            <a:extLst>
              <a:ext uri="{FF2B5EF4-FFF2-40B4-BE49-F238E27FC236}">
                <a16:creationId xmlns:a16="http://schemas.microsoft.com/office/drawing/2014/main" id="{F4BCB818-EB3A-644D-8A76-26A2520662DC}"/>
              </a:ext>
            </a:extLst>
          </p:cNvPr>
          <p:cNvSpPr txBox="1"/>
          <p:nvPr/>
        </p:nvSpPr>
        <p:spPr>
          <a:xfrm>
            <a:off x="11997838" y="1555499"/>
            <a:ext cx="1616302" cy="553998"/>
          </a:xfrm>
          <a:prstGeom prst="rect">
            <a:avLst/>
          </a:prstGeom>
          <a:noFill/>
        </p:spPr>
        <p:txBody>
          <a:bodyPr wrap="square" rtlCol="0">
            <a:spAutoFit/>
          </a:bodyPr>
          <a:lstStyle/>
          <a:p>
            <a:r>
              <a:rPr lang="en-US" sz="3000" dirty="0"/>
              <a:t>Analyze</a:t>
            </a:r>
          </a:p>
        </p:txBody>
      </p:sp>
      <p:sp>
        <p:nvSpPr>
          <p:cNvPr id="10" name="TextBox 9">
            <a:extLst>
              <a:ext uri="{FF2B5EF4-FFF2-40B4-BE49-F238E27FC236}">
                <a16:creationId xmlns:a16="http://schemas.microsoft.com/office/drawing/2014/main" id="{6E1BDEBF-1F21-AE4C-ADBD-F606CDA885D9}"/>
              </a:ext>
            </a:extLst>
          </p:cNvPr>
          <p:cNvSpPr txBox="1"/>
          <p:nvPr/>
        </p:nvSpPr>
        <p:spPr>
          <a:xfrm>
            <a:off x="711234" y="2234501"/>
            <a:ext cx="1741714" cy="387798"/>
          </a:xfrm>
          <a:prstGeom prst="rect">
            <a:avLst/>
          </a:prstGeom>
          <a:noFill/>
        </p:spPr>
        <p:txBody>
          <a:bodyPr wrap="square" rtlCol="0">
            <a:spAutoFit/>
          </a:bodyPr>
          <a:lstStyle/>
          <a:p>
            <a:pPr algn="ctr"/>
            <a:r>
              <a:rPr lang="en-US" sz="1920" dirty="0"/>
              <a:t>Entity List</a:t>
            </a:r>
          </a:p>
        </p:txBody>
      </p:sp>
      <p:sp>
        <p:nvSpPr>
          <p:cNvPr id="11" name="TextBox 10">
            <a:extLst>
              <a:ext uri="{FF2B5EF4-FFF2-40B4-BE49-F238E27FC236}">
                <a16:creationId xmlns:a16="http://schemas.microsoft.com/office/drawing/2014/main" id="{538C3BB4-E598-9C42-8DDA-9398EA09006E}"/>
              </a:ext>
            </a:extLst>
          </p:cNvPr>
          <p:cNvSpPr txBox="1"/>
          <p:nvPr/>
        </p:nvSpPr>
        <p:spPr>
          <a:xfrm>
            <a:off x="425253" y="5401719"/>
            <a:ext cx="3517674" cy="2160591"/>
          </a:xfrm>
          <a:prstGeom prst="rect">
            <a:avLst/>
          </a:prstGeom>
          <a:noFill/>
        </p:spPr>
        <p:txBody>
          <a:bodyPr wrap="square" rtlCol="0">
            <a:spAutoFit/>
          </a:bodyPr>
          <a:lstStyle/>
          <a:p>
            <a:pPr marL="185421" indent="-185421">
              <a:buFont typeface="Arial" panose="020B0604020202020204" pitchFamily="34" charset="0"/>
              <a:buChar char="•"/>
            </a:pPr>
            <a:r>
              <a:rPr lang="en-US" sz="2240" dirty="0"/>
              <a:t>Documents containing terms and phrases in text</a:t>
            </a:r>
          </a:p>
          <a:p>
            <a:pPr marL="185421" indent="-185421">
              <a:buFont typeface="Arial" panose="020B0604020202020204" pitchFamily="34" charset="0"/>
              <a:buChar char="•"/>
            </a:pPr>
            <a:r>
              <a:rPr lang="en-US" sz="2240" dirty="0"/>
              <a:t>Recommend 200 examples per entity type</a:t>
            </a:r>
          </a:p>
        </p:txBody>
      </p:sp>
      <p:grpSp>
        <p:nvGrpSpPr>
          <p:cNvPr id="12" name="Group 11">
            <a:extLst>
              <a:ext uri="{FF2B5EF4-FFF2-40B4-BE49-F238E27FC236}">
                <a16:creationId xmlns:a16="http://schemas.microsoft.com/office/drawing/2014/main" id="{CFD9F1A0-7AF9-D84C-A32C-D617713D6D5B}"/>
              </a:ext>
            </a:extLst>
          </p:cNvPr>
          <p:cNvGrpSpPr/>
          <p:nvPr/>
        </p:nvGrpSpPr>
        <p:grpSpPr>
          <a:xfrm>
            <a:off x="3787246" y="5585592"/>
            <a:ext cx="1412936" cy="1848246"/>
            <a:chOff x="2042159" y="3490995"/>
            <a:chExt cx="883085" cy="1155154"/>
          </a:xfrm>
        </p:grpSpPr>
        <p:sp>
          <p:nvSpPr>
            <p:cNvPr id="13" name="Snip Single Corner Rectangle 12">
              <a:extLst>
                <a:ext uri="{FF2B5EF4-FFF2-40B4-BE49-F238E27FC236}">
                  <a16:creationId xmlns:a16="http://schemas.microsoft.com/office/drawing/2014/main" id="{3F6F697A-D694-4245-BB43-47DDC4E2FD68}"/>
                </a:ext>
              </a:extLst>
            </p:cNvPr>
            <p:cNvSpPr/>
            <p:nvPr/>
          </p:nvSpPr>
          <p:spPr>
            <a:xfrm>
              <a:off x="2042159" y="3490995"/>
              <a:ext cx="535578" cy="848178"/>
            </a:xfrm>
            <a:prstGeom prst="snip1Rect">
              <a:avLst/>
            </a:prstGeom>
            <a:solidFill>
              <a:schemeClr val="bg1">
                <a:lumMod val="10000"/>
                <a:lumOff val="9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4" name="Snip Single Corner Rectangle 13">
              <a:extLst>
                <a:ext uri="{FF2B5EF4-FFF2-40B4-BE49-F238E27FC236}">
                  <a16:creationId xmlns:a16="http://schemas.microsoft.com/office/drawing/2014/main" id="{F7541922-D7CB-5C49-84BB-B2C8FE62C5E9}"/>
                </a:ext>
              </a:extLst>
            </p:cNvPr>
            <p:cNvSpPr/>
            <p:nvPr/>
          </p:nvSpPr>
          <p:spPr>
            <a:xfrm>
              <a:off x="2121877" y="3567739"/>
              <a:ext cx="535578" cy="848178"/>
            </a:xfrm>
            <a:prstGeom prst="snip1Rect">
              <a:avLst/>
            </a:prstGeom>
            <a:solidFill>
              <a:schemeClr val="bg1">
                <a:lumMod val="10000"/>
                <a:lumOff val="9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5" name="Snip Single Corner Rectangle 14">
              <a:extLst>
                <a:ext uri="{FF2B5EF4-FFF2-40B4-BE49-F238E27FC236}">
                  <a16:creationId xmlns:a16="http://schemas.microsoft.com/office/drawing/2014/main" id="{9D866DB6-0F0C-524B-911C-DC75E0DF1FD7}"/>
                </a:ext>
              </a:extLst>
            </p:cNvPr>
            <p:cNvSpPr/>
            <p:nvPr/>
          </p:nvSpPr>
          <p:spPr>
            <a:xfrm>
              <a:off x="2220014" y="3644483"/>
              <a:ext cx="535578" cy="848178"/>
            </a:xfrm>
            <a:prstGeom prst="snip1Rect">
              <a:avLst/>
            </a:prstGeom>
            <a:solidFill>
              <a:schemeClr val="bg1">
                <a:lumMod val="10000"/>
                <a:lumOff val="9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6" name="Snip Single Corner Rectangle 15">
              <a:extLst>
                <a:ext uri="{FF2B5EF4-FFF2-40B4-BE49-F238E27FC236}">
                  <a16:creationId xmlns:a16="http://schemas.microsoft.com/office/drawing/2014/main" id="{C314C3CA-DA34-444F-B6CF-15ED69D7E0CC}"/>
                </a:ext>
              </a:extLst>
            </p:cNvPr>
            <p:cNvSpPr/>
            <p:nvPr/>
          </p:nvSpPr>
          <p:spPr>
            <a:xfrm>
              <a:off x="2309112" y="3721227"/>
              <a:ext cx="535578" cy="848178"/>
            </a:xfrm>
            <a:prstGeom prst="snip1Rect">
              <a:avLst/>
            </a:prstGeom>
            <a:solidFill>
              <a:schemeClr val="bg1">
                <a:lumMod val="10000"/>
                <a:lumOff val="9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17" name="Snip Single Corner Rectangle 16">
              <a:extLst>
                <a:ext uri="{FF2B5EF4-FFF2-40B4-BE49-F238E27FC236}">
                  <a16:creationId xmlns:a16="http://schemas.microsoft.com/office/drawing/2014/main" id="{56F688D3-828E-E142-A75A-F1750144A2AB}"/>
                </a:ext>
              </a:extLst>
            </p:cNvPr>
            <p:cNvSpPr/>
            <p:nvPr/>
          </p:nvSpPr>
          <p:spPr>
            <a:xfrm>
              <a:off x="2389666" y="3797971"/>
              <a:ext cx="535578" cy="848178"/>
            </a:xfrm>
            <a:prstGeom prst="snip1Rect">
              <a:avLst/>
            </a:prstGeom>
            <a:solidFill>
              <a:schemeClr val="bg1">
                <a:lumMod val="10000"/>
                <a:lumOff val="9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grpSp>
      <p:graphicFrame>
        <p:nvGraphicFramePr>
          <p:cNvPr id="18" name="Table 17">
            <a:extLst>
              <a:ext uri="{FF2B5EF4-FFF2-40B4-BE49-F238E27FC236}">
                <a16:creationId xmlns:a16="http://schemas.microsoft.com/office/drawing/2014/main" id="{637BF95A-CCFF-614C-9773-2C337246E818}"/>
              </a:ext>
            </a:extLst>
          </p:cNvPr>
          <p:cNvGraphicFramePr>
            <a:graphicFrameLocks noGrp="1"/>
          </p:cNvGraphicFramePr>
          <p:nvPr/>
        </p:nvGraphicFramePr>
        <p:xfrm>
          <a:off x="982735" y="2666024"/>
          <a:ext cx="4309654" cy="2103120"/>
        </p:xfrm>
        <a:graphic>
          <a:graphicData uri="http://schemas.openxmlformats.org/drawingml/2006/table">
            <a:tbl>
              <a:tblPr firstRow="1" bandRow="1">
                <a:tableStyleId>{073A0DAA-6AF3-43AB-8588-CEC1D06C72B9}</a:tableStyleId>
              </a:tblPr>
              <a:tblGrid>
                <a:gridCol w="2604894">
                  <a:extLst>
                    <a:ext uri="{9D8B030D-6E8A-4147-A177-3AD203B41FA5}">
                      <a16:colId xmlns:a16="http://schemas.microsoft.com/office/drawing/2014/main" val="3412447524"/>
                    </a:ext>
                  </a:extLst>
                </a:gridCol>
                <a:gridCol w="1704760">
                  <a:extLst>
                    <a:ext uri="{9D8B030D-6E8A-4147-A177-3AD203B41FA5}">
                      <a16:colId xmlns:a16="http://schemas.microsoft.com/office/drawing/2014/main" val="3229913665"/>
                    </a:ext>
                  </a:extLst>
                </a:gridCol>
              </a:tblGrid>
              <a:tr h="414528">
                <a:tc>
                  <a:txBody>
                    <a:bodyPr/>
                    <a:lstStyle/>
                    <a:p>
                      <a:r>
                        <a:rPr lang="en-US" sz="1800" dirty="0">
                          <a:solidFill>
                            <a:schemeClr val="accent1"/>
                          </a:solidFill>
                        </a:rPr>
                        <a:t>ENTITY VALUE</a:t>
                      </a:r>
                    </a:p>
                  </a:txBody>
                  <a:tcPr marL="146304" marR="146304" marT="73152" marB="73152"/>
                </a:tc>
                <a:tc>
                  <a:txBody>
                    <a:bodyPr/>
                    <a:lstStyle/>
                    <a:p>
                      <a:r>
                        <a:rPr lang="en-US" sz="1800" dirty="0">
                          <a:solidFill>
                            <a:schemeClr val="accent1"/>
                          </a:solidFill>
                        </a:rPr>
                        <a:t>ENTITY TYPE</a:t>
                      </a:r>
                    </a:p>
                  </a:txBody>
                  <a:tcPr marL="146304" marR="146304" marT="73152" marB="73152"/>
                </a:tc>
                <a:extLst>
                  <a:ext uri="{0D108BD9-81ED-4DB2-BD59-A6C34878D82A}">
                    <a16:rowId xmlns:a16="http://schemas.microsoft.com/office/drawing/2014/main" val="4080115076"/>
                  </a:ext>
                </a:extLst>
              </a:tr>
              <a:tr h="414528">
                <a:tc>
                  <a:txBody>
                    <a:bodyPr/>
                    <a:lstStyle/>
                    <a:p>
                      <a:r>
                        <a:rPr lang="en-US" sz="1800" dirty="0"/>
                        <a:t>XT2457</a:t>
                      </a:r>
                    </a:p>
                  </a:txBody>
                  <a:tcPr marL="146304" marR="146304" marT="73152" marB="73152"/>
                </a:tc>
                <a:tc>
                  <a:txBody>
                    <a:bodyPr/>
                    <a:lstStyle/>
                    <a:p>
                      <a:r>
                        <a:rPr lang="en-US" sz="1800" dirty="0"/>
                        <a:t>PART</a:t>
                      </a:r>
                    </a:p>
                  </a:txBody>
                  <a:tcPr marL="146304" marR="146304" marT="73152" marB="73152"/>
                </a:tc>
                <a:extLst>
                  <a:ext uri="{0D108BD9-81ED-4DB2-BD59-A6C34878D82A}">
                    <a16:rowId xmlns:a16="http://schemas.microsoft.com/office/drawing/2014/main" val="1110466468"/>
                  </a:ext>
                </a:extLst>
              </a:tr>
              <a:tr h="414528">
                <a:tc>
                  <a:txBody>
                    <a:bodyPr/>
                    <a:lstStyle/>
                    <a:p>
                      <a:r>
                        <a:rPr lang="en-US" sz="1800" dirty="0"/>
                        <a:t>Renew Subscription</a:t>
                      </a:r>
                    </a:p>
                  </a:txBody>
                  <a:tcPr marL="146304" marR="146304" marT="73152" marB="73152"/>
                </a:tc>
                <a:tc>
                  <a:txBody>
                    <a:bodyPr/>
                    <a:lstStyle/>
                    <a:p>
                      <a:r>
                        <a:rPr lang="en-US" sz="1800" dirty="0"/>
                        <a:t>ACTION</a:t>
                      </a:r>
                    </a:p>
                  </a:txBody>
                  <a:tcPr marL="146304" marR="146304" marT="73152" marB="73152"/>
                </a:tc>
                <a:extLst>
                  <a:ext uri="{0D108BD9-81ED-4DB2-BD59-A6C34878D82A}">
                    <a16:rowId xmlns:a16="http://schemas.microsoft.com/office/drawing/2014/main" val="3076526119"/>
                  </a:ext>
                </a:extLst>
              </a:tr>
              <a:tr h="414528">
                <a:tc>
                  <a:txBody>
                    <a:bodyPr/>
                    <a:lstStyle/>
                    <a:p>
                      <a:r>
                        <a:rPr lang="en-US" sz="1800" dirty="0"/>
                        <a:t>SD5578</a:t>
                      </a:r>
                    </a:p>
                  </a:txBody>
                  <a:tcPr marL="146304" marR="146304" marT="73152" marB="73152"/>
                </a:tc>
                <a:tc>
                  <a:txBody>
                    <a:bodyPr/>
                    <a:lstStyle/>
                    <a:p>
                      <a:r>
                        <a:rPr lang="en-US" sz="1800" dirty="0"/>
                        <a:t>PART</a:t>
                      </a:r>
                    </a:p>
                  </a:txBody>
                  <a:tcPr marL="146304" marR="146304" marT="73152" marB="73152"/>
                </a:tc>
                <a:extLst>
                  <a:ext uri="{0D108BD9-81ED-4DB2-BD59-A6C34878D82A}">
                    <a16:rowId xmlns:a16="http://schemas.microsoft.com/office/drawing/2014/main" val="2185780267"/>
                  </a:ext>
                </a:extLst>
              </a:tr>
              <a:tr h="414528">
                <a:tc>
                  <a:txBody>
                    <a:bodyPr/>
                    <a:lstStyle/>
                    <a:p>
                      <a:r>
                        <a:rPr lang="en-US" sz="1800" dirty="0"/>
                        <a:t>Cancel the order</a:t>
                      </a:r>
                    </a:p>
                  </a:txBody>
                  <a:tcPr marL="146304" marR="146304" marT="73152" marB="73152"/>
                </a:tc>
                <a:tc>
                  <a:txBody>
                    <a:bodyPr/>
                    <a:lstStyle/>
                    <a:p>
                      <a:r>
                        <a:rPr lang="en-US" sz="1800" dirty="0"/>
                        <a:t>ACTION</a:t>
                      </a:r>
                    </a:p>
                  </a:txBody>
                  <a:tcPr marL="146304" marR="146304" marT="73152" marB="73152"/>
                </a:tc>
                <a:extLst>
                  <a:ext uri="{0D108BD9-81ED-4DB2-BD59-A6C34878D82A}">
                    <a16:rowId xmlns:a16="http://schemas.microsoft.com/office/drawing/2014/main" val="1800423097"/>
                  </a:ext>
                </a:extLst>
              </a:tr>
            </a:tbl>
          </a:graphicData>
        </a:graphic>
      </p:graphicFrame>
      <p:pic>
        <p:nvPicPr>
          <p:cNvPr id="19" name="Picture 5" descr="page8image29672672">
            <a:extLst>
              <a:ext uri="{FF2B5EF4-FFF2-40B4-BE49-F238E27FC236}">
                <a16:creationId xmlns:a16="http://schemas.microsoft.com/office/drawing/2014/main" id="{2D85682C-FC96-D645-9AFE-30C1592AE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750" y="2534613"/>
            <a:ext cx="1400909" cy="14009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0694B6-B57C-4B4C-8441-6403F252C621}"/>
              </a:ext>
            </a:extLst>
          </p:cNvPr>
          <p:cNvSpPr txBox="1"/>
          <p:nvPr/>
        </p:nvSpPr>
        <p:spPr>
          <a:xfrm>
            <a:off x="5543617" y="4230415"/>
            <a:ext cx="5181989" cy="1668149"/>
          </a:xfrm>
          <a:prstGeom prst="rect">
            <a:avLst/>
          </a:prstGeom>
          <a:noFill/>
        </p:spPr>
        <p:txBody>
          <a:bodyPr wrap="square" rtlCol="0">
            <a:spAutoFit/>
          </a:bodyPr>
          <a:lstStyle/>
          <a:p>
            <a:pPr marL="193040" indent="-193040">
              <a:buFont typeface="Arial" panose="020B0604020202020204" pitchFamily="34" charset="0"/>
              <a:buChar char="•"/>
            </a:pPr>
            <a:r>
              <a:rPr lang="en-US" sz="2560" dirty="0"/>
              <a:t>Automated annotation</a:t>
            </a:r>
          </a:p>
          <a:p>
            <a:pPr marL="193040" indent="-193040">
              <a:buFont typeface="Arial" panose="020B0604020202020204" pitchFamily="34" charset="0"/>
              <a:buChar char="•"/>
            </a:pPr>
            <a:r>
              <a:rPr lang="en-US" sz="2560" dirty="0"/>
              <a:t>Automated algorithm selection</a:t>
            </a:r>
          </a:p>
          <a:p>
            <a:pPr marL="193040" indent="-193040">
              <a:buFont typeface="Arial" panose="020B0604020202020204" pitchFamily="34" charset="0"/>
              <a:buChar char="•"/>
            </a:pPr>
            <a:r>
              <a:rPr lang="en-US" sz="2560" dirty="0"/>
              <a:t>Automated tuning and testing</a:t>
            </a:r>
          </a:p>
          <a:p>
            <a:pPr marL="193040" indent="-193040">
              <a:buFont typeface="Arial" panose="020B0604020202020204" pitchFamily="34" charset="0"/>
              <a:buChar char="•"/>
            </a:pPr>
            <a:r>
              <a:rPr lang="en-US" sz="2560" dirty="0"/>
              <a:t>SDK or code-free Console UX</a:t>
            </a:r>
          </a:p>
        </p:txBody>
      </p:sp>
      <p:sp>
        <p:nvSpPr>
          <p:cNvPr id="21" name="TextBox 20">
            <a:extLst>
              <a:ext uri="{FF2B5EF4-FFF2-40B4-BE49-F238E27FC236}">
                <a16:creationId xmlns:a16="http://schemas.microsoft.com/office/drawing/2014/main" id="{45E60D3E-D8AD-B54A-B24E-6844DB12C557}"/>
              </a:ext>
            </a:extLst>
          </p:cNvPr>
          <p:cNvSpPr txBox="1"/>
          <p:nvPr/>
        </p:nvSpPr>
        <p:spPr>
          <a:xfrm>
            <a:off x="10904042" y="2260395"/>
            <a:ext cx="3298800" cy="4770537"/>
          </a:xfrm>
          <a:prstGeom prst="rect">
            <a:avLst/>
          </a:prstGeom>
          <a:noFill/>
        </p:spPr>
        <p:txBody>
          <a:bodyPr wrap="square" rtlCol="0">
            <a:spAutoFit/>
          </a:bodyPr>
          <a:lstStyle/>
          <a:p>
            <a:r>
              <a:rPr lang="en-US" sz="1600" dirty="0"/>
              <a:t>Hello, my name is </a:t>
            </a:r>
            <a:r>
              <a:rPr lang="en-US" sz="1600" u="sng" dirty="0">
                <a:solidFill>
                  <a:schemeClr val="bg1"/>
                </a:solidFill>
                <a:highlight>
                  <a:srgbClr val="00FF00"/>
                </a:highlight>
              </a:rPr>
              <a:t>John Doe</a:t>
            </a:r>
            <a:r>
              <a:rPr lang="en-US" sz="1600" dirty="0">
                <a:solidFill>
                  <a:schemeClr val="bg1"/>
                </a:solidFill>
              </a:rPr>
              <a:t>, </a:t>
            </a:r>
            <a:r>
              <a:rPr lang="en-US" sz="1600" dirty="0"/>
              <a:t>and thank you for calling </a:t>
            </a:r>
            <a:r>
              <a:rPr lang="en-US" sz="1600" u="sng" dirty="0">
                <a:solidFill>
                  <a:schemeClr val="bg1"/>
                </a:solidFill>
                <a:highlight>
                  <a:srgbClr val="00FF00"/>
                </a:highlight>
              </a:rPr>
              <a:t>AnyCompany</a:t>
            </a:r>
            <a:r>
              <a:rPr lang="en-US" sz="1600" dirty="0"/>
              <a:t>. I understand you are calling about part number </a:t>
            </a:r>
            <a:r>
              <a:rPr lang="en-US" sz="1600" u="sng" dirty="0">
                <a:solidFill>
                  <a:schemeClr val="bg1"/>
                </a:solidFill>
                <a:highlight>
                  <a:srgbClr val="00FF00"/>
                </a:highlight>
              </a:rPr>
              <a:t>XT2457</a:t>
            </a:r>
            <a:r>
              <a:rPr lang="en-US" sz="1600" dirty="0"/>
              <a:t>. We have that part on back order and we are expediting it for you.</a:t>
            </a:r>
          </a:p>
          <a:p>
            <a:endParaRPr lang="en-US" sz="1600" dirty="0"/>
          </a:p>
          <a:p>
            <a:r>
              <a:rPr lang="en-US" sz="1600" dirty="0"/>
              <a:t>Thank you, but I was expediting it last week. At this point I think we should go ahead and </a:t>
            </a:r>
            <a:r>
              <a:rPr lang="en-US" sz="1600" u="sng" dirty="0">
                <a:solidFill>
                  <a:schemeClr val="bg1"/>
                </a:solidFill>
                <a:highlight>
                  <a:srgbClr val="00FF00"/>
                </a:highlight>
              </a:rPr>
              <a:t>cancel the order</a:t>
            </a:r>
            <a:r>
              <a:rPr lang="en-US" sz="1600" dirty="0"/>
              <a:t> entirely.</a:t>
            </a:r>
          </a:p>
          <a:p>
            <a:endParaRPr lang="en-US" sz="1600" dirty="0"/>
          </a:p>
          <a:p>
            <a:r>
              <a:rPr lang="en-US" sz="1600" dirty="0"/>
              <a:t>We are sorry to hear that sir, would you be willing to complete the order if we offered a 10% discount?</a:t>
            </a:r>
          </a:p>
          <a:p>
            <a:endParaRPr lang="en-US" sz="1600" dirty="0"/>
          </a:p>
          <a:p>
            <a:r>
              <a:rPr lang="en-US" sz="1600" dirty="0"/>
              <a:t>Yes, thank you.</a:t>
            </a:r>
          </a:p>
        </p:txBody>
      </p:sp>
      <p:sp>
        <p:nvSpPr>
          <p:cNvPr id="3" name="TextBox 2">
            <a:extLst>
              <a:ext uri="{FF2B5EF4-FFF2-40B4-BE49-F238E27FC236}">
                <a16:creationId xmlns:a16="http://schemas.microsoft.com/office/drawing/2014/main" id="{1DF9714C-24D9-2A45-BE38-CC8189139558}"/>
              </a:ext>
            </a:extLst>
          </p:cNvPr>
          <p:cNvSpPr txBox="1"/>
          <p:nvPr/>
        </p:nvSpPr>
        <p:spPr>
          <a:xfrm>
            <a:off x="2714892" y="4637415"/>
            <a:ext cx="617477" cy="978729"/>
          </a:xfrm>
          <a:prstGeom prst="rect">
            <a:avLst/>
          </a:prstGeom>
          <a:noFill/>
        </p:spPr>
        <p:txBody>
          <a:bodyPr wrap="none" rtlCol="0">
            <a:spAutoFit/>
          </a:bodyPr>
          <a:lstStyle/>
          <a:p>
            <a:r>
              <a:rPr lang="en-US" sz="5760" dirty="0">
                <a:solidFill>
                  <a:schemeClr val="accent1"/>
                </a:solidFill>
              </a:rPr>
              <a:t>+</a:t>
            </a:r>
          </a:p>
        </p:txBody>
      </p:sp>
    </p:spTree>
    <p:extLst>
      <p:ext uri="{BB962C8B-B14F-4D97-AF65-F5344CB8AC3E}">
        <p14:creationId xmlns:p14="http://schemas.microsoft.com/office/powerpoint/2010/main" val="31786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445272" y="441297"/>
            <a:ext cx="13167360" cy="1098298"/>
          </a:xfrm>
        </p:spPr>
        <p:txBody>
          <a:bodyPr/>
          <a:lstStyle/>
          <a:p>
            <a:r>
              <a:rPr lang="en-US" altLang="en-US" sz="4480" dirty="0"/>
              <a:t>Amazon Comprehend – Languages Supported</a:t>
            </a:r>
          </a:p>
        </p:txBody>
      </p:sp>
      <p:graphicFrame>
        <p:nvGraphicFramePr>
          <p:cNvPr id="2" name="Table 1">
            <a:extLst>
              <a:ext uri="{FF2B5EF4-FFF2-40B4-BE49-F238E27FC236}">
                <a16:creationId xmlns:a16="http://schemas.microsoft.com/office/drawing/2014/main" id="{FCF240D0-024B-F048-B6D2-D5486094D0B2}"/>
              </a:ext>
            </a:extLst>
          </p:cNvPr>
          <p:cNvGraphicFramePr>
            <a:graphicFrameLocks noGrp="1"/>
          </p:cNvGraphicFramePr>
          <p:nvPr>
            <p:extLst>
              <p:ext uri="{D42A27DB-BD31-4B8C-83A1-F6EECF244321}">
                <p14:modId xmlns:p14="http://schemas.microsoft.com/office/powerpoint/2010/main" val="296301882"/>
              </p:ext>
            </p:extLst>
          </p:nvPr>
        </p:nvGraphicFramePr>
        <p:xfrm>
          <a:off x="559771" y="1321594"/>
          <a:ext cx="13167361" cy="6373368"/>
        </p:xfrm>
        <a:graphic>
          <a:graphicData uri="http://schemas.openxmlformats.org/drawingml/2006/table">
            <a:tbl>
              <a:tblPr firstRow="1" bandRow="1">
                <a:tableStyleId>{8EC20E35-A176-4012-BC5E-935CFFF8708E}</a:tableStyleId>
              </a:tblPr>
              <a:tblGrid>
                <a:gridCol w="3892960">
                  <a:extLst>
                    <a:ext uri="{9D8B030D-6E8A-4147-A177-3AD203B41FA5}">
                      <a16:colId xmlns:a16="http://schemas.microsoft.com/office/drawing/2014/main" val="500605323"/>
                    </a:ext>
                  </a:extLst>
                </a:gridCol>
                <a:gridCol w="3638517">
                  <a:extLst>
                    <a:ext uri="{9D8B030D-6E8A-4147-A177-3AD203B41FA5}">
                      <a16:colId xmlns:a16="http://schemas.microsoft.com/office/drawing/2014/main" val="1862849086"/>
                    </a:ext>
                  </a:extLst>
                </a:gridCol>
                <a:gridCol w="1959202">
                  <a:extLst>
                    <a:ext uri="{9D8B030D-6E8A-4147-A177-3AD203B41FA5}">
                      <a16:colId xmlns:a16="http://schemas.microsoft.com/office/drawing/2014/main" val="363617794"/>
                    </a:ext>
                  </a:extLst>
                </a:gridCol>
                <a:gridCol w="1692037">
                  <a:extLst>
                    <a:ext uri="{9D8B030D-6E8A-4147-A177-3AD203B41FA5}">
                      <a16:colId xmlns:a16="http://schemas.microsoft.com/office/drawing/2014/main" val="1072868459"/>
                    </a:ext>
                  </a:extLst>
                </a:gridCol>
                <a:gridCol w="1984645">
                  <a:extLst>
                    <a:ext uri="{9D8B030D-6E8A-4147-A177-3AD203B41FA5}">
                      <a16:colId xmlns:a16="http://schemas.microsoft.com/office/drawing/2014/main" val="4130366925"/>
                    </a:ext>
                  </a:extLst>
                </a:gridCol>
              </a:tblGrid>
              <a:tr h="731520">
                <a:tc>
                  <a:txBody>
                    <a:bodyPr/>
                    <a:lstStyle/>
                    <a:p>
                      <a:r>
                        <a:rPr lang="en-US" sz="1900" kern="1200" dirty="0"/>
                        <a:t>Languages</a:t>
                      </a:r>
                      <a:endParaRPr lang="en-US" sz="1900" b="1" i="0" kern="1200" dirty="0">
                        <a:solidFill>
                          <a:schemeClr val="lt1"/>
                        </a:solidFill>
                        <a:latin typeface="+mn-lt"/>
                        <a:ea typeface="+mn-ea"/>
                        <a:cs typeface="+mn-cs"/>
                      </a:endParaRPr>
                    </a:p>
                  </a:txBody>
                  <a:tcPr marL="146304" marR="146304" marT="73152" marB="73152"/>
                </a:tc>
                <a:tc>
                  <a:txBody>
                    <a:bodyPr/>
                    <a:lstStyle/>
                    <a:p>
                      <a:r>
                        <a:rPr lang="en-US" sz="1900" dirty="0"/>
                        <a:t>Detect Entities, Key Phrases, Sentiment Analysis</a:t>
                      </a:r>
                      <a:endParaRPr lang="en-US" sz="4600" i="0" dirty="0"/>
                    </a:p>
                  </a:txBody>
                  <a:tcPr marL="146304" marR="146304" marT="73152" marB="73152"/>
                </a:tc>
                <a:tc>
                  <a:txBody>
                    <a:bodyPr/>
                    <a:lstStyle/>
                    <a:p>
                      <a:r>
                        <a:rPr lang="en-US" sz="1900" kern="1200" dirty="0"/>
                        <a:t>Analyze Syntax</a:t>
                      </a:r>
                      <a:endParaRPr lang="en-US" sz="1900" b="1" kern="1200" dirty="0">
                        <a:solidFill>
                          <a:schemeClr val="lt1"/>
                        </a:solidFill>
                        <a:latin typeface="+mn-lt"/>
                        <a:ea typeface="+mn-ea"/>
                        <a:cs typeface="+mn-cs"/>
                      </a:endParaRPr>
                    </a:p>
                  </a:txBody>
                  <a:tcPr marL="146304" marR="146304" marT="73152" marB="73152"/>
                </a:tc>
                <a:tc>
                  <a:txBody>
                    <a:bodyPr/>
                    <a:lstStyle/>
                    <a:p>
                      <a:r>
                        <a:rPr lang="en-US" sz="1900" kern="1200" dirty="0"/>
                        <a:t>Custom Classifier</a:t>
                      </a:r>
                      <a:endParaRPr lang="en-US" sz="1900" b="1" kern="1200" dirty="0">
                        <a:solidFill>
                          <a:schemeClr val="lt1"/>
                        </a:solidFill>
                        <a:latin typeface="+mn-lt"/>
                        <a:ea typeface="+mn-ea"/>
                        <a:cs typeface="+mn-cs"/>
                      </a:endParaRPr>
                    </a:p>
                  </a:txBody>
                  <a:tcPr marL="146304" marR="146304" marT="73152" marB="73152"/>
                </a:tc>
                <a:tc>
                  <a:txBody>
                    <a:bodyPr/>
                    <a:lstStyle/>
                    <a:p>
                      <a:r>
                        <a:rPr lang="en-US" sz="1900" kern="1200" dirty="0"/>
                        <a:t>Custom Entity Recognition</a:t>
                      </a:r>
                      <a:endParaRPr lang="en-US" sz="1900" b="1" kern="1200" dirty="0">
                        <a:solidFill>
                          <a:schemeClr val="lt1"/>
                        </a:solidFill>
                        <a:latin typeface="+mn-lt"/>
                        <a:ea typeface="+mn-ea"/>
                        <a:cs typeface="+mn-cs"/>
                      </a:endParaRPr>
                    </a:p>
                  </a:txBody>
                  <a:tcPr marL="146304" marR="146304" marT="73152" marB="73152"/>
                </a:tc>
                <a:extLst>
                  <a:ext uri="{0D108BD9-81ED-4DB2-BD59-A6C34878D82A}">
                    <a16:rowId xmlns:a16="http://schemas.microsoft.com/office/drawing/2014/main" val="1262111118"/>
                  </a:ext>
                </a:extLst>
              </a:tr>
              <a:tr h="491744">
                <a:tc>
                  <a:txBody>
                    <a:bodyPr/>
                    <a:lstStyle/>
                    <a:p>
                      <a:pPr marL="0" indent="0">
                        <a:lnSpc>
                          <a:spcPct val="150000"/>
                        </a:lnSpc>
                        <a:buFont typeface="Arial" pitchFamily="34" charset="0"/>
                        <a:buNone/>
                        <a:defRPr/>
                      </a:pPr>
                      <a:r>
                        <a:rPr lang="en-US" sz="1700" dirty="0"/>
                        <a:t>English (</a:t>
                      </a:r>
                      <a:r>
                        <a:rPr lang="en-US" sz="1700" dirty="0" err="1"/>
                        <a:t>en</a:t>
                      </a:r>
                      <a:r>
                        <a:rPr lang="en-US" sz="1700" dirty="0"/>
                        <a:t>)</a:t>
                      </a:r>
                      <a:endParaRPr lang="en-US" sz="1700" dirty="0">
                        <a:cs typeface="ＭＳ Ｐゴシック" charset="0"/>
                      </a:endParaRPr>
                    </a:p>
                  </a:txBody>
                  <a:tcPr marL="146304" marR="146304" marT="73152" marB="73152"/>
                </a:tc>
                <a:tc>
                  <a:txBody>
                    <a:bodyPr/>
                    <a:lstStyle/>
                    <a:p>
                      <a:pPr algn="ctr"/>
                      <a:r>
                        <a:rPr lang="en-US" sz="1700" dirty="0"/>
                        <a:t>✓</a:t>
                      </a:r>
                      <a:endParaRPr lang="en-US" sz="1700" b="1" dirty="0">
                        <a:solidFill>
                          <a:srgbClr val="44880E"/>
                        </a:solidFill>
                      </a:endParaRP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extLst>
                  <a:ext uri="{0D108BD9-81ED-4DB2-BD59-A6C34878D82A}">
                    <a16:rowId xmlns:a16="http://schemas.microsoft.com/office/drawing/2014/main" val="1199846844"/>
                  </a:ext>
                </a:extLst>
              </a:tr>
              <a:tr h="402336">
                <a:tc>
                  <a:txBody>
                    <a:bodyPr/>
                    <a:lstStyle/>
                    <a:p>
                      <a:r>
                        <a:rPr lang="en-US" sz="1700" dirty="0"/>
                        <a:t>Spanish (es)</a:t>
                      </a:r>
                    </a:p>
                  </a:txBody>
                  <a:tcPr marL="146304" marR="146304" marT="73152" marB="73152"/>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t>
                      </a:r>
                      <a:endParaRPr lang="en-US" sz="1700" b="1" dirty="0">
                        <a:solidFill>
                          <a:srgbClr val="44880E"/>
                        </a:solidFill>
                      </a:endParaRP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700" dirty="0"/>
                        <a:t>✓</a:t>
                      </a:r>
                    </a:p>
                  </a:txBody>
                  <a:tcPr marL="146304" marR="146304" marT="73152" marB="73152"/>
                </a:tc>
                <a:extLst>
                  <a:ext uri="{0D108BD9-81ED-4DB2-BD59-A6C34878D82A}">
                    <a16:rowId xmlns:a16="http://schemas.microsoft.com/office/drawing/2014/main" val="3231834150"/>
                  </a:ext>
                </a:extLst>
              </a:tr>
              <a:tr h="402336">
                <a:tc>
                  <a:txBody>
                    <a:bodyPr/>
                    <a:lstStyle/>
                    <a:p>
                      <a:r>
                        <a:rPr lang="en-US" sz="1700" dirty="0"/>
                        <a:t>French (</a:t>
                      </a:r>
                      <a:r>
                        <a:rPr lang="en-US" sz="1700" dirty="0" err="1"/>
                        <a:t>fr</a:t>
                      </a: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700" dirty="0"/>
                        <a:t>✓</a:t>
                      </a:r>
                    </a:p>
                  </a:txBody>
                  <a:tcPr marL="146304" marR="146304" marT="73152" marB="73152"/>
                </a:tc>
                <a:extLst>
                  <a:ext uri="{0D108BD9-81ED-4DB2-BD59-A6C34878D82A}">
                    <a16:rowId xmlns:a16="http://schemas.microsoft.com/office/drawing/2014/main" val="157197454"/>
                  </a:ext>
                </a:extLst>
              </a:tr>
              <a:tr h="402336">
                <a:tc>
                  <a:txBody>
                    <a:bodyPr/>
                    <a:lstStyle/>
                    <a:p>
                      <a:r>
                        <a:rPr lang="en-US" sz="1700" dirty="0"/>
                        <a:t>German (de)</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700" dirty="0"/>
                        <a:t>✓</a:t>
                      </a:r>
                    </a:p>
                  </a:txBody>
                  <a:tcPr marL="146304" marR="146304" marT="73152" marB="73152"/>
                </a:tc>
                <a:extLst>
                  <a:ext uri="{0D108BD9-81ED-4DB2-BD59-A6C34878D82A}">
                    <a16:rowId xmlns:a16="http://schemas.microsoft.com/office/drawing/2014/main" val="1560803018"/>
                  </a:ext>
                </a:extLst>
              </a:tr>
              <a:tr h="402336">
                <a:tc>
                  <a:txBody>
                    <a:bodyPr/>
                    <a:lstStyle/>
                    <a:p>
                      <a:r>
                        <a:rPr lang="en-US" sz="1700" dirty="0"/>
                        <a:t>Italian (it)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700" dirty="0"/>
                        <a:t>✓</a:t>
                      </a:r>
                    </a:p>
                  </a:txBody>
                  <a:tcPr marL="146304" marR="146304" marT="73152" marB="73152"/>
                </a:tc>
                <a:extLst>
                  <a:ext uri="{0D108BD9-81ED-4DB2-BD59-A6C34878D82A}">
                    <a16:rowId xmlns:a16="http://schemas.microsoft.com/office/drawing/2014/main" val="328379706"/>
                  </a:ext>
                </a:extLst>
              </a:tr>
              <a:tr h="402336">
                <a:tc>
                  <a:txBody>
                    <a:bodyPr/>
                    <a:lstStyle/>
                    <a:p>
                      <a:r>
                        <a:rPr lang="en-US" sz="1700" dirty="0"/>
                        <a:t>Portuguese (</a:t>
                      </a:r>
                      <a:r>
                        <a:rPr lang="en-US" sz="1700" dirty="0" err="1"/>
                        <a:t>pt</a:t>
                      </a: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algn="ctr"/>
                      <a:r>
                        <a:rPr lang="en-US" sz="1700" dirty="0"/>
                        <a:t>✓</a:t>
                      </a:r>
                    </a:p>
                  </a:txBody>
                  <a:tcPr marL="146304" marR="146304" marT="73152" marB="73152"/>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700" dirty="0"/>
                        <a:t>✓</a:t>
                      </a:r>
                    </a:p>
                  </a:txBody>
                  <a:tcPr marL="146304" marR="146304" marT="73152" marB="73152"/>
                </a:tc>
                <a:extLst>
                  <a:ext uri="{0D108BD9-81ED-4DB2-BD59-A6C34878D82A}">
                    <a16:rowId xmlns:a16="http://schemas.microsoft.com/office/drawing/2014/main" val="1448269116"/>
                  </a:ext>
                </a:extLst>
              </a:tr>
              <a:tr h="491744">
                <a:tc>
                  <a:txBody>
                    <a:bodyPr/>
                    <a:lstStyle/>
                    <a:p>
                      <a:pPr marL="0" indent="0">
                        <a:lnSpc>
                          <a:spcPct val="150000"/>
                        </a:lnSpc>
                        <a:buFont typeface="Arial" panose="020B0604020202020204" pitchFamily="34" charset="0"/>
                        <a:buNone/>
                        <a:defRPr/>
                      </a:pPr>
                      <a:r>
                        <a:rPr lang="en-US" sz="1700" dirty="0"/>
                        <a:t>Arabic (</a:t>
                      </a:r>
                      <a:r>
                        <a:rPr lang="en-US" sz="1700" dirty="0" err="1"/>
                        <a:t>ar</a:t>
                      </a:r>
                      <a:r>
                        <a:rPr lang="en-US" sz="1700" dirty="0"/>
                        <a:t>)</a:t>
                      </a:r>
                      <a:endParaRPr lang="en-US" sz="1700" dirty="0">
                        <a:cs typeface="ＭＳ Ｐゴシック" charset="0"/>
                      </a:endParaRP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278364796"/>
                  </a:ext>
                </a:extLst>
              </a:tr>
              <a:tr h="491744">
                <a:tc>
                  <a:txBody>
                    <a:bodyPr/>
                    <a:lstStyle/>
                    <a:p>
                      <a:pPr marL="0" indent="0">
                        <a:lnSpc>
                          <a:spcPct val="150000"/>
                        </a:lnSpc>
                        <a:buFont typeface="Arial" pitchFamily="34" charset="0"/>
                        <a:buNone/>
                        <a:defRPr/>
                      </a:pPr>
                      <a:r>
                        <a:rPr lang="en-US" sz="1700" dirty="0"/>
                        <a:t>Chinese - traditional (</a:t>
                      </a:r>
                      <a:r>
                        <a:rPr lang="en-US" sz="1700" dirty="0" err="1"/>
                        <a:t>zh</a:t>
                      </a:r>
                      <a:r>
                        <a:rPr lang="en-US" sz="1700" dirty="0"/>
                        <a:t>-TW)</a:t>
                      </a:r>
                      <a:endParaRPr lang="en-US" sz="1700" dirty="0">
                        <a:cs typeface="ＭＳ Ｐゴシック" charset="0"/>
                      </a:endParaRP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1122627022"/>
                  </a:ext>
                </a:extLst>
              </a:tr>
              <a:tr h="491744">
                <a:tc>
                  <a:txBody>
                    <a:bodyPr/>
                    <a:lstStyle/>
                    <a:p>
                      <a:pPr marL="0" indent="0">
                        <a:lnSpc>
                          <a:spcPct val="150000"/>
                        </a:lnSpc>
                        <a:buFont typeface="Arial" pitchFamily="34" charset="0"/>
                        <a:buNone/>
                        <a:defRPr/>
                      </a:pPr>
                      <a:r>
                        <a:rPr lang="en-US" sz="1700" dirty="0"/>
                        <a:t>Chinese – simplified (zh)</a:t>
                      </a:r>
                      <a:endParaRPr lang="en-US" sz="1700" dirty="0">
                        <a:cs typeface="ＭＳ Ｐゴシック" charset="0"/>
                      </a:endParaRP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2438679050"/>
                  </a:ext>
                </a:extLst>
              </a:tr>
              <a:tr h="491744">
                <a:tc>
                  <a:txBody>
                    <a:bodyPr/>
                    <a:lstStyle/>
                    <a:p>
                      <a:pPr marL="0" indent="0">
                        <a:lnSpc>
                          <a:spcPct val="150000"/>
                        </a:lnSpc>
                        <a:buFont typeface="Arial" pitchFamily="34" charset="0"/>
                        <a:buNone/>
                        <a:defRPr/>
                      </a:pPr>
                      <a:r>
                        <a:rPr lang="en-US" sz="1700" dirty="0"/>
                        <a:t>Hindi (hi)</a:t>
                      </a:r>
                      <a:endParaRPr lang="en-US" sz="1700" dirty="0">
                        <a:cs typeface="ＭＳ Ｐゴシック" charset="0"/>
                      </a:endParaRP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1285598426"/>
                  </a:ext>
                </a:extLst>
              </a:tr>
              <a:tr h="491744">
                <a:tc>
                  <a:txBody>
                    <a:bodyPr/>
                    <a:lstStyle/>
                    <a:p>
                      <a:pPr marL="0" indent="0">
                        <a:lnSpc>
                          <a:spcPct val="150000"/>
                        </a:lnSpc>
                        <a:buFont typeface="Arial" pitchFamily="34" charset="0"/>
                        <a:buNone/>
                        <a:defRPr/>
                      </a:pPr>
                      <a:r>
                        <a:rPr lang="en-US" sz="1700" dirty="0"/>
                        <a:t>Japanese (ja)</a:t>
                      </a:r>
                      <a:endParaRPr lang="en-US" sz="1700" dirty="0">
                        <a:cs typeface="ＭＳ Ｐゴシック" charset="0"/>
                      </a:endParaRP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3886709361"/>
                  </a:ext>
                </a:extLst>
              </a:tr>
              <a:tr h="4023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dirty="0"/>
                        <a:t>Korean (ko)</a:t>
                      </a:r>
                    </a:p>
                  </a:txBody>
                  <a:tcPr marL="146304" marR="146304" marT="73152" marB="73152"/>
                </a:tc>
                <a:tc>
                  <a:txBody>
                    <a:bodyPr/>
                    <a:lstStyle/>
                    <a:p>
                      <a:pPr algn="ctr"/>
                      <a:r>
                        <a:rPr lang="en-US" sz="1700" dirty="0"/>
                        <a:t>✓</a:t>
                      </a:r>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tc>
                  <a:txBody>
                    <a:bodyPr/>
                    <a:lstStyle/>
                    <a:p>
                      <a:pPr algn="ctr"/>
                      <a:endParaRPr lang="en-US" sz="1700" dirty="0"/>
                    </a:p>
                  </a:txBody>
                  <a:tcPr marL="146304" marR="146304" marT="73152" marB="73152"/>
                </a:tc>
                <a:extLst>
                  <a:ext uri="{0D108BD9-81ED-4DB2-BD59-A6C34878D82A}">
                    <a16:rowId xmlns:a16="http://schemas.microsoft.com/office/drawing/2014/main" val="3204428331"/>
                  </a:ext>
                </a:extLst>
              </a:tr>
            </a:tbl>
          </a:graphicData>
        </a:graphic>
      </p:graphicFrame>
      <p:sp>
        <p:nvSpPr>
          <p:cNvPr id="3" name="Rectangle 2">
            <a:extLst>
              <a:ext uri="{FF2B5EF4-FFF2-40B4-BE49-F238E27FC236}">
                <a16:creationId xmlns:a16="http://schemas.microsoft.com/office/drawing/2014/main" id="{895A65B8-03E5-DD41-964D-139026C5484F}"/>
              </a:ext>
            </a:extLst>
          </p:cNvPr>
          <p:cNvSpPr/>
          <p:nvPr/>
        </p:nvSpPr>
        <p:spPr>
          <a:xfrm>
            <a:off x="4681728" y="7619026"/>
            <a:ext cx="7827264" cy="338554"/>
          </a:xfrm>
          <a:prstGeom prst="rect">
            <a:avLst/>
          </a:prstGeom>
        </p:spPr>
        <p:txBody>
          <a:bodyPr wrap="square">
            <a:spAutoFit/>
          </a:bodyPr>
          <a:lstStyle/>
          <a:p>
            <a:r>
              <a:rPr lang="en-LU" sz="1600" dirty="0">
                <a:hlinkClick r:id="rId3"/>
              </a:rPr>
              <a:t>https://docs.aws.amazon.com/comprehend/latest/dg/supported-languages.html</a:t>
            </a:r>
            <a:r>
              <a:rPr lang="en-LU" sz="1600" dirty="0"/>
              <a:t> </a:t>
            </a:r>
          </a:p>
        </p:txBody>
      </p:sp>
    </p:spTree>
    <p:extLst>
      <p:ext uri="{BB962C8B-B14F-4D97-AF65-F5344CB8AC3E}">
        <p14:creationId xmlns:p14="http://schemas.microsoft.com/office/powerpoint/2010/main" val="11090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261E7E65-61CF-7547-8EC7-54DA162811D9}"/>
              </a:ext>
            </a:extLst>
          </p:cNvPr>
          <p:cNvSpPr txBox="1">
            <a:spLocks/>
          </p:cNvSpPr>
          <p:nvPr/>
        </p:nvSpPr>
        <p:spPr>
          <a:xfrm>
            <a:off x="747133" y="973329"/>
            <a:ext cx="778726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4480" dirty="0">
                <a:solidFill>
                  <a:srgbClr val="FFCC00"/>
                </a:solidFill>
              </a:rPr>
              <a:t>Discover insights from legal documents</a:t>
            </a:r>
          </a:p>
        </p:txBody>
      </p:sp>
      <p:sp>
        <p:nvSpPr>
          <p:cNvPr id="8" name="Text Placeholder 3">
            <a:extLst>
              <a:ext uri="{FF2B5EF4-FFF2-40B4-BE49-F238E27FC236}">
                <a16:creationId xmlns:a16="http://schemas.microsoft.com/office/drawing/2014/main" id="{66E1F960-7804-A44D-9A50-B6EC8FF1FEEB}"/>
              </a:ext>
            </a:extLst>
          </p:cNvPr>
          <p:cNvSpPr txBox="1">
            <a:spLocks/>
          </p:cNvSpPr>
          <p:nvPr/>
        </p:nvSpPr>
        <p:spPr>
          <a:xfrm>
            <a:off x="747132" y="2637790"/>
            <a:ext cx="7421508" cy="39624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200" dirty="0">
                <a:solidFill>
                  <a:schemeClr val="tx1"/>
                </a:solidFill>
              </a:rPr>
              <a:t>“We provide legal professionals with insightful research and analytics to help them make informed decisions. Therefore, we are always looking for better ways to discover insights from legal documents. Thanks to Amazon </a:t>
            </a:r>
            <a:r>
              <a:rPr lang="en-GB" sz="2200" dirty="0" err="1">
                <a:solidFill>
                  <a:schemeClr val="tx1"/>
                </a:solidFill>
              </a:rPr>
              <a:t>Comprehend's</a:t>
            </a:r>
            <a:r>
              <a:rPr lang="en-GB" sz="2200" dirty="0">
                <a:solidFill>
                  <a:schemeClr val="tx1"/>
                </a:solidFill>
              </a:rPr>
              <a:t> automatic machine learning (ML), we can now build accurate custom entity recognition models without getting into the complexities associated with ML. The entities that we care about the most, such as judge and attorney, can be identified quickly from over 200 million documents at above 92% accuracy.”</a:t>
            </a:r>
            <a:endParaRPr lang="en-US" sz="2200" dirty="0">
              <a:solidFill>
                <a:schemeClr val="tx1"/>
              </a:solidFill>
            </a:endParaRPr>
          </a:p>
        </p:txBody>
      </p:sp>
      <p:sp>
        <p:nvSpPr>
          <p:cNvPr id="9" name="Rectangle 8">
            <a:extLst>
              <a:ext uri="{FF2B5EF4-FFF2-40B4-BE49-F238E27FC236}">
                <a16:creationId xmlns:a16="http://schemas.microsoft.com/office/drawing/2014/main" id="{07E0D653-A22A-1647-853B-F80B5BF03ACB}"/>
              </a:ext>
            </a:extLst>
          </p:cNvPr>
          <p:cNvSpPr/>
          <p:nvPr/>
        </p:nvSpPr>
        <p:spPr>
          <a:xfrm>
            <a:off x="8798560" y="1905000"/>
            <a:ext cx="5831840" cy="4419600"/>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a:endParaRPr lang="en-US" sz="4608" dirty="0" err="1">
              <a:solidFill>
                <a:schemeClr val="tx1"/>
              </a:solidFill>
            </a:endParaRPr>
          </a:p>
        </p:txBody>
      </p:sp>
      <p:pic>
        <p:nvPicPr>
          <p:cNvPr id="4" name="Picture 3">
            <a:extLst>
              <a:ext uri="{FF2B5EF4-FFF2-40B4-BE49-F238E27FC236}">
                <a16:creationId xmlns:a16="http://schemas.microsoft.com/office/drawing/2014/main" id="{FDD73FD4-30C8-C54F-9A4C-7279D4EF0ED7}"/>
              </a:ext>
            </a:extLst>
          </p:cNvPr>
          <p:cNvPicPr>
            <a:picLocks noChangeAspect="1"/>
          </p:cNvPicPr>
          <p:nvPr/>
        </p:nvPicPr>
        <p:blipFill>
          <a:blip r:embed="rId3"/>
          <a:stretch>
            <a:fillRect/>
          </a:stretch>
        </p:blipFill>
        <p:spPr>
          <a:xfrm>
            <a:off x="9835693" y="3684270"/>
            <a:ext cx="3757574" cy="934720"/>
          </a:xfrm>
          <a:prstGeom prst="rect">
            <a:avLst/>
          </a:prstGeom>
        </p:spPr>
      </p:pic>
      <p:sp>
        <p:nvSpPr>
          <p:cNvPr id="10" name="Text Placeholder 3">
            <a:extLst>
              <a:ext uri="{FF2B5EF4-FFF2-40B4-BE49-F238E27FC236}">
                <a16:creationId xmlns:a16="http://schemas.microsoft.com/office/drawing/2014/main" id="{84D8F248-20C4-2142-8928-90425DD72990}"/>
              </a:ext>
            </a:extLst>
          </p:cNvPr>
          <p:cNvSpPr txBox="1">
            <a:spLocks/>
          </p:cNvSpPr>
          <p:nvPr/>
        </p:nvSpPr>
        <p:spPr>
          <a:xfrm>
            <a:off x="747132" y="6105144"/>
            <a:ext cx="6253108" cy="438912"/>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200" dirty="0">
                <a:solidFill>
                  <a:schemeClr val="tx1"/>
                </a:solidFill>
              </a:rPr>
              <a:t>– Rick McFarland, Chief Data Officer of LexisNexis</a:t>
            </a:r>
            <a:br>
              <a:rPr lang="en-GB" sz="2200" dirty="0">
                <a:solidFill>
                  <a:schemeClr val="tx1"/>
                </a:solidFill>
              </a:rPr>
            </a:br>
            <a:endParaRPr lang="en-GB" sz="2200" dirty="0">
              <a:solidFill>
                <a:schemeClr val="tx1"/>
              </a:solidFill>
            </a:endParaRPr>
          </a:p>
          <a:p>
            <a:r>
              <a:rPr lang="en-GB" dirty="0"/>
              <a:t/>
            </a:r>
            <a:br>
              <a:rPr lang="en-GB" dirty="0"/>
            </a:br>
            <a:endParaRPr lang="en-GB" dirty="0"/>
          </a:p>
        </p:txBody>
      </p:sp>
    </p:spTree>
    <p:extLst>
      <p:ext uri="{BB962C8B-B14F-4D97-AF65-F5344CB8AC3E}">
        <p14:creationId xmlns:p14="http://schemas.microsoft.com/office/powerpoint/2010/main" val="34998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7"/>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4.44444E-6 -0.04506 L 4.44444E-6 2.09877E-6 " pathEditMode="relative" rAng="0" ptsTypes="AA">
                                      <p:cBhvr>
                                        <p:cTn id="14" dur="600" fill="hold"/>
                                        <p:tgtEl>
                                          <p:spTgt spid="8"/>
                                        </p:tgtEl>
                                        <p:attrNameLst>
                                          <p:attrName>ppt_x</p:attrName>
                                          <p:attrName>ppt_y</p:attrName>
                                        </p:attrNameLst>
                                      </p:cBhvr>
                                      <p:rCtr x="0" y="2253"/>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4.44444E-6 -0.04506 L 4.44444E-6 2.09877E-6 " pathEditMode="relative" rAng="0" ptsTypes="AA">
                                      <p:cBhvr>
                                        <p:cTn id="19" dur="600" fill="hold"/>
                                        <p:tgtEl>
                                          <p:spTgt spid="1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B0674-6804-4294-A8F7-0CA51CD95D03}"/>
              </a:ext>
            </a:extLst>
          </p:cNvPr>
          <p:cNvPicPr>
            <a:picLocks noChangeAspect="1"/>
          </p:cNvPicPr>
          <p:nvPr/>
        </p:nvPicPr>
        <p:blipFill rotWithShape="1">
          <a:blip r:embed="rId3" cstate="hqprint">
            <a:alphaModFix amt="13000"/>
            <a:extLst>
              <a:ext uri="{28A0092B-C50C-407E-A947-70E740481C1C}">
                <a14:useLocalDpi xmlns:a14="http://schemas.microsoft.com/office/drawing/2010/main"/>
              </a:ext>
            </a:extLst>
          </a:blip>
          <a:srcRect/>
          <a:stretch/>
        </p:blipFill>
        <p:spPr>
          <a:xfrm flipH="1">
            <a:off x="-4" y="3"/>
            <a:ext cx="14643771" cy="8229600"/>
          </a:xfrm>
          <a:prstGeom prst="rect">
            <a:avLst/>
          </a:prstGeom>
        </p:spPr>
      </p:pic>
      <p:sp>
        <p:nvSpPr>
          <p:cNvPr id="10" name="TextBox 9"/>
          <p:cNvSpPr txBox="1"/>
          <p:nvPr/>
        </p:nvSpPr>
        <p:spPr>
          <a:xfrm flipH="1">
            <a:off x="7731637" y="2431009"/>
            <a:ext cx="5364358" cy="1471172"/>
          </a:xfrm>
          <a:prstGeom prst="rect">
            <a:avLst/>
          </a:prstGeom>
          <a:noFill/>
        </p:spPr>
        <p:txBody>
          <a:bodyPr wrap="square" rtlCol="0">
            <a:spAutoFit/>
          </a:bodyPr>
          <a:lstStyle/>
          <a:p>
            <a:pPr>
              <a:spcBef>
                <a:spcPct val="0"/>
              </a:spcBef>
            </a:pPr>
            <a:r>
              <a:rPr lang="en-US" sz="448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Acting on</a:t>
            </a:r>
            <a:br>
              <a:rPr lang="en-US" sz="448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br>
            <a:r>
              <a:rPr lang="en-US" sz="448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customer feedback</a:t>
            </a:r>
          </a:p>
        </p:txBody>
      </p:sp>
      <p:sp>
        <p:nvSpPr>
          <p:cNvPr id="11" name="Rectangle 10"/>
          <p:cNvSpPr/>
          <p:nvPr/>
        </p:nvSpPr>
        <p:spPr>
          <a:xfrm>
            <a:off x="7731637" y="4073150"/>
            <a:ext cx="5679568" cy="1274195"/>
          </a:xfrm>
          <a:prstGeom prst="rect">
            <a:avLst/>
          </a:prstGeom>
        </p:spPr>
        <p:txBody>
          <a:bodyPr wrap="square">
            <a:spAutoFit/>
          </a:bodyPr>
          <a:lstStyle/>
          <a:p>
            <a:r>
              <a:rPr lang="en-US" sz="1920" dirty="0">
                <a:latin typeface="Amazon Ember" panose="020B0603020204020204" pitchFamily="34" charset="0"/>
                <a:ea typeface="Amazon Ember" panose="020B0603020204020204" pitchFamily="34" charset="0"/>
                <a:cs typeface="Amazon Ember" panose="020B0603020204020204" pitchFamily="34" charset="0"/>
              </a:rPr>
              <a:t>Bark &amp; Co uses </a:t>
            </a: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Comprehend</a:t>
            </a:r>
            <a:r>
              <a:rPr lang="en-US" sz="1920" b="1" dirty="0">
                <a:latin typeface="Amazon Ember" panose="020B0603020204020204" pitchFamily="34" charset="0"/>
                <a:ea typeface="Amazon Ember" panose="020B0603020204020204" pitchFamily="34" charset="0"/>
                <a:cs typeface="Amazon Ember" panose="020B0603020204020204" pitchFamily="34" charset="0"/>
              </a:rPr>
              <a:t> </a:t>
            </a:r>
            <a:r>
              <a:rPr lang="en-US" sz="1920" dirty="0">
                <a:latin typeface="Amazon Ember" panose="020B0603020204020204" pitchFamily="34" charset="0"/>
                <a:ea typeface="Amazon Ember" panose="020B0603020204020204" pitchFamily="34" charset="0"/>
                <a:cs typeface="Amazon Ember" panose="020B0603020204020204" pitchFamily="34" charset="0"/>
              </a:rPr>
              <a:t>to analyze their customers’ comments and feedback, allowing them to respond faster and improve the customer experience.</a:t>
            </a:r>
          </a:p>
        </p:txBody>
      </p:sp>
      <p:pic>
        <p:nvPicPr>
          <p:cNvPr id="6" name="Picture 5">
            <a:extLst>
              <a:ext uri="{FF2B5EF4-FFF2-40B4-BE49-F238E27FC236}">
                <a16:creationId xmlns:a16="http://schemas.microsoft.com/office/drawing/2014/main" id="{21B3103B-59F7-4F97-9ADF-6B7CCAEAA6AD}"/>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2031877" y="3294995"/>
            <a:ext cx="3667885" cy="1325166"/>
          </a:xfrm>
          <a:prstGeom prst="rect">
            <a:avLst/>
          </a:prstGeom>
        </p:spPr>
      </p:pic>
    </p:spTree>
    <p:extLst>
      <p:ext uri="{BB962C8B-B14F-4D97-AF65-F5344CB8AC3E}">
        <p14:creationId xmlns:p14="http://schemas.microsoft.com/office/powerpoint/2010/main" val="354604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8">
            <a:extLst>
              <a:ext uri="{FF2B5EF4-FFF2-40B4-BE49-F238E27FC236}">
                <a16:creationId xmlns:a16="http://schemas.microsoft.com/office/drawing/2014/main" id="{A29A86D3-5883-5A4E-B258-8CD57C2F5087}"/>
              </a:ext>
            </a:extLst>
          </p:cNvPr>
          <p:cNvSpPr>
            <a:spLocks noGrp="1"/>
          </p:cNvSpPr>
          <p:nvPr>
            <p:ph type="title"/>
          </p:nvPr>
        </p:nvSpPr>
        <p:spPr>
          <a:xfrm>
            <a:off x="677515" y="490185"/>
            <a:ext cx="13619344" cy="826682"/>
          </a:xfrm>
        </p:spPr>
        <p:txBody>
          <a:bodyPr vert="horz" lIns="0" tIns="0" rIns="0" bIns="0" rtlCol="0" anchor="t" anchorCtr="0">
            <a:noAutofit/>
          </a:bodyPr>
          <a:lstStyle/>
          <a:p>
            <a:r>
              <a:rPr lang="en-US" dirty="0">
                <a:latin typeface="+mj-lt"/>
                <a:ea typeface="+mj-ea"/>
                <a:cs typeface="Amazon Ember Regular" charset="0"/>
              </a:rPr>
              <a:t>Typical Amazon Comprehend use cases</a:t>
            </a:r>
          </a:p>
        </p:txBody>
      </p:sp>
      <p:sp>
        <p:nvSpPr>
          <p:cNvPr id="62" name="Rectangle 61">
            <a:extLst>
              <a:ext uri="{FF2B5EF4-FFF2-40B4-BE49-F238E27FC236}">
                <a16:creationId xmlns:a16="http://schemas.microsoft.com/office/drawing/2014/main" id="{09365343-435E-FC4E-ADA3-62EF65021BEA}"/>
              </a:ext>
            </a:extLst>
          </p:cNvPr>
          <p:cNvSpPr/>
          <p:nvPr/>
        </p:nvSpPr>
        <p:spPr>
          <a:xfrm>
            <a:off x="2004685" y="2601801"/>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Automation of email workflows</a:t>
            </a:r>
          </a:p>
        </p:txBody>
      </p:sp>
      <p:sp>
        <p:nvSpPr>
          <p:cNvPr id="63" name="Rectangle 62">
            <a:extLst>
              <a:ext uri="{FF2B5EF4-FFF2-40B4-BE49-F238E27FC236}">
                <a16:creationId xmlns:a16="http://schemas.microsoft.com/office/drawing/2014/main" id="{27013C96-8406-7448-A146-F6EC70C8C492}"/>
              </a:ext>
            </a:extLst>
          </p:cNvPr>
          <p:cNvSpPr/>
          <p:nvPr/>
        </p:nvSpPr>
        <p:spPr>
          <a:xfrm>
            <a:off x="2004685" y="3625076"/>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support tickets routing</a:t>
            </a:r>
          </a:p>
        </p:txBody>
      </p:sp>
      <p:sp>
        <p:nvSpPr>
          <p:cNvPr id="64" name="Rectangle 63">
            <a:extLst>
              <a:ext uri="{FF2B5EF4-FFF2-40B4-BE49-F238E27FC236}">
                <a16:creationId xmlns:a16="http://schemas.microsoft.com/office/drawing/2014/main" id="{38E2EFB1-F985-444C-9170-C770D95A5307}"/>
              </a:ext>
            </a:extLst>
          </p:cNvPr>
          <p:cNvSpPr/>
          <p:nvPr/>
        </p:nvSpPr>
        <p:spPr>
          <a:xfrm>
            <a:off x="2004685" y="4639791"/>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Documents and media tagging</a:t>
            </a:r>
          </a:p>
        </p:txBody>
      </p:sp>
      <p:sp>
        <p:nvSpPr>
          <p:cNvPr id="65" name="Rectangle 64">
            <a:extLst>
              <a:ext uri="{FF2B5EF4-FFF2-40B4-BE49-F238E27FC236}">
                <a16:creationId xmlns:a16="http://schemas.microsoft.com/office/drawing/2014/main" id="{14C85685-F225-744C-B1AE-7D7E711D07AF}"/>
              </a:ext>
            </a:extLst>
          </p:cNvPr>
          <p:cNvSpPr/>
          <p:nvPr/>
        </p:nvSpPr>
        <p:spPr>
          <a:xfrm>
            <a:off x="2004685" y="5654505"/>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Document data extraction</a:t>
            </a:r>
          </a:p>
        </p:txBody>
      </p:sp>
      <p:sp>
        <p:nvSpPr>
          <p:cNvPr id="66" name="Rectangle 65">
            <a:extLst>
              <a:ext uri="{FF2B5EF4-FFF2-40B4-BE49-F238E27FC236}">
                <a16:creationId xmlns:a16="http://schemas.microsoft.com/office/drawing/2014/main" id="{BE94DC69-F8AB-0C4B-9D9E-857F01EB8921}"/>
              </a:ext>
            </a:extLst>
          </p:cNvPr>
          <p:cNvSpPr/>
          <p:nvPr/>
        </p:nvSpPr>
        <p:spPr>
          <a:xfrm>
            <a:off x="9330645" y="2601801"/>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sentiment analysis</a:t>
            </a:r>
          </a:p>
        </p:txBody>
      </p:sp>
      <p:sp>
        <p:nvSpPr>
          <p:cNvPr id="67" name="Rectangle 66">
            <a:extLst>
              <a:ext uri="{FF2B5EF4-FFF2-40B4-BE49-F238E27FC236}">
                <a16:creationId xmlns:a16="http://schemas.microsoft.com/office/drawing/2014/main" id="{D6777C08-5B4D-2140-B2F5-AA063A2028A9}"/>
              </a:ext>
            </a:extLst>
          </p:cNvPr>
          <p:cNvSpPr/>
          <p:nvPr/>
        </p:nvSpPr>
        <p:spPr>
          <a:xfrm>
            <a:off x="9330645" y="3625076"/>
            <a:ext cx="4846320" cy="461665"/>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Contact center call analysis</a:t>
            </a:r>
          </a:p>
        </p:txBody>
      </p:sp>
      <p:sp>
        <p:nvSpPr>
          <p:cNvPr id="68" name="Rectangle 67">
            <a:extLst>
              <a:ext uri="{FF2B5EF4-FFF2-40B4-BE49-F238E27FC236}">
                <a16:creationId xmlns:a16="http://schemas.microsoft.com/office/drawing/2014/main" id="{27416314-64A1-B847-96F7-684A277A1C4D}"/>
              </a:ext>
            </a:extLst>
          </p:cNvPr>
          <p:cNvSpPr/>
          <p:nvPr/>
        </p:nvSpPr>
        <p:spPr>
          <a:xfrm>
            <a:off x="9330645" y="4455122"/>
            <a:ext cx="4846320" cy="830997"/>
          </a:xfrm>
          <a:prstGeom prst="rect">
            <a:avLst/>
          </a:prstGeom>
        </p:spPr>
        <p:txBody>
          <a:bodyPr wrap="square">
            <a:spAutoFit/>
          </a:bodyPr>
          <a:lstStyle/>
          <a:p>
            <a:pPr>
              <a:spcBef>
                <a:spcPts val="1080"/>
              </a:spcBef>
            </a:pPr>
            <a:r>
              <a:rPr lang="en-US" sz="24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Personally Identifiable Information (PII) detection and redaction</a:t>
            </a:r>
          </a:p>
        </p:txBody>
      </p:sp>
      <p:pic>
        <p:nvPicPr>
          <p:cNvPr id="69" name="Picture 68">
            <a:extLst>
              <a:ext uri="{FF2B5EF4-FFF2-40B4-BE49-F238E27FC236}">
                <a16:creationId xmlns:a16="http://schemas.microsoft.com/office/drawing/2014/main" id="{D9A02024-AD08-4947-8DD8-8E0411A43C03}"/>
              </a:ext>
            </a:extLst>
          </p:cNvPr>
          <p:cNvPicPr>
            <a:picLocks noChangeAspect="1"/>
          </p:cNvPicPr>
          <p:nvPr/>
        </p:nvPicPr>
        <p:blipFill>
          <a:blip r:embed="rId2"/>
          <a:stretch>
            <a:fillRect/>
          </a:stretch>
        </p:blipFill>
        <p:spPr>
          <a:xfrm>
            <a:off x="776879" y="2354587"/>
            <a:ext cx="956094" cy="956094"/>
          </a:xfrm>
          <a:prstGeom prst="rect">
            <a:avLst/>
          </a:prstGeom>
        </p:spPr>
      </p:pic>
      <p:pic>
        <p:nvPicPr>
          <p:cNvPr id="70" name="Picture 69">
            <a:extLst>
              <a:ext uri="{FF2B5EF4-FFF2-40B4-BE49-F238E27FC236}">
                <a16:creationId xmlns:a16="http://schemas.microsoft.com/office/drawing/2014/main" id="{F70D6F15-A60D-8F46-B838-2EA9DE3C66A7}"/>
              </a:ext>
            </a:extLst>
          </p:cNvPr>
          <p:cNvPicPr>
            <a:picLocks noChangeAspect="1"/>
          </p:cNvPicPr>
          <p:nvPr/>
        </p:nvPicPr>
        <p:blipFill>
          <a:blip r:embed="rId3"/>
          <a:stretch>
            <a:fillRect/>
          </a:stretch>
        </p:blipFill>
        <p:spPr>
          <a:xfrm>
            <a:off x="776879" y="3371191"/>
            <a:ext cx="956094" cy="960875"/>
          </a:xfrm>
          <a:prstGeom prst="rect">
            <a:avLst/>
          </a:prstGeom>
        </p:spPr>
      </p:pic>
      <p:grpSp>
        <p:nvGrpSpPr>
          <p:cNvPr id="71" name="Group 70">
            <a:extLst>
              <a:ext uri="{FF2B5EF4-FFF2-40B4-BE49-F238E27FC236}">
                <a16:creationId xmlns:a16="http://schemas.microsoft.com/office/drawing/2014/main" id="{75355349-E03B-9A41-93BE-ACD3A217AA65}"/>
              </a:ext>
            </a:extLst>
          </p:cNvPr>
          <p:cNvGrpSpPr/>
          <p:nvPr/>
        </p:nvGrpSpPr>
        <p:grpSpPr>
          <a:xfrm>
            <a:off x="8145328" y="2354587"/>
            <a:ext cx="951338" cy="956094"/>
            <a:chOff x="2698434" y="1870491"/>
            <a:chExt cx="2540000" cy="2552700"/>
          </a:xfrm>
        </p:grpSpPr>
        <p:pic>
          <p:nvPicPr>
            <p:cNvPr id="72" name="Picture 71">
              <a:extLst>
                <a:ext uri="{FF2B5EF4-FFF2-40B4-BE49-F238E27FC236}">
                  <a16:creationId xmlns:a16="http://schemas.microsoft.com/office/drawing/2014/main" id="{155BD2B3-EF49-3D44-9A4C-F34C9C7C3ADA}"/>
                </a:ext>
              </a:extLst>
            </p:cNvPr>
            <p:cNvPicPr>
              <a:picLocks noChangeAspect="1"/>
            </p:cNvPicPr>
            <p:nvPr/>
          </p:nvPicPr>
          <p:blipFill>
            <a:blip r:embed="rId4"/>
            <a:stretch>
              <a:fillRect/>
            </a:stretch>
          </p:blipFill>
          <p:spPr>
            <a:xfrm>
              <a:off x="2698434" y="1870491"/>
              <a:ext cx="2540000" cy="2552700"/>
            </a:xfrm>
            <a:prstGeom prst="rect">
              <a:avLst/>
            </a:prstGeom>
          </p:spPr>
        </p:pic>
        <p:pic>
          <p:nvPicPr>
            <p:cNvPr id="73" name="Picture 72">
              <a:extLst>
                <a:ext uri="{FF2B5EF4-FFF2-40B4-BE49-F238E27FC236}">
                  <a16:creationId xmlns:a16="http://schemas.microsoft.com/office/drawing/2014/main" id="{C90AE231-CA9A-2F47-B72A-B9ED80E7C3F8}"/>
                </a:ext>
              </a:extLst>
            </p:cNvPr>
            <p:cNvPicPr>
              <a:picLocks noChangeAspect="1"/>
            </p:cNvPicPr>
            <p:nvPr/>
          </p:nvPicPr>
          <p:blipFill>
            <a:blip r:embed="rId5"/>
            <a:stretch>
              <a:fillRect/>
            </a:stretch>
          </p:blipFill>
          <p:spPr>
            <a:xfrm>
              <a:off x="4379419" y="2615678"/>
              <a:ext cx="859015" cy="863310"/>
            </a:xfrm>
            <a:prstGeom prst="rect">
              <a:avLst/>
            </a:prstGeom>
          </p:spPr>
        </p:pic>
      </p:grpSp>
      <p:grpSp>
        <p:nvGrpSpPr>
          <p:cNvPr id="74" name="Group 73">
            <a:extLst>
              <a:ext uri="{FF2B5EF4-FFF2-40B4-BE49-F238E27FC236}">
                <a16:creationId xmlns:a16="http://schemas.microsoft.com/office/drawing/2014/main" id="{10340524-187E-0B4D-879F-E98674D7F90E}"/>
              </a:ext>
            </a:extLst>
          </p:cNvPr>
          <p:cNvGrpSpPr/>
          <p:nvPr/>
        </p:nvGrpSpPr>
        <p:grpSpPr>
          <a:xfrm>
            <a:off x="776877" y="4385905"/>
            <a:ext cx="956096" cy="962766"/>
            <a:chOff x="781635" y="3908481"/>
            <a:chExt cx="951338" cy="956095"/>
          </a:xfrm>
        </p:grpSpPr>
        <p:pic>
          <p:nvPicPr>
            <p:cNvPr id="75" name="Picture 74">
              <a:extLst>
                <a:ext uri="{FF2B5EF4-FFF2-40B4-BE49-F238E27FC236}">
                  <a16:creationId xmlns:a16="http://schemas.microsoft.com/office/drawing/2014/main" id="{F82038E6-7259-9349-8FF1-78AC4DF33117}"/>
                </a:ext>
              </a:extLst>
            </p:cNvPr>
            <p:cNvPicPr>
              <a:picLocks noChangeAspect="1"/>
            </p:cNvPicPr>
            <p:nvPr/>
          </p:nvPicPr>
          <p:blipFill>
            <a:blip r:embed="rId6"/>
            <a:stretch>
              <a:fillRect/>
            </a:stretch>
          </p:blipFill>
          <p:spPr>
            <a:xfrm>
              <a:off x="781635" y="3908481"/>
              <a:ext cx="951338" cy="956095"/>
            </a:xfrm>
            <a:prstGeom prst="rect">
              <a:avLst/>
            </a:prstGeom>
          </p:spPr>
        </p:pic>
        <p:pic>
          <p:nvPicPr>
            <p:cNvPr id="76" name="Picture 75">
              <a:extLst>
                <a:ext uri="{FF2B5EF4-FFF2-40B4-BE49-F238E27FC236}">
                  <a16:creationId xmlns:a16="http://schemas.microsoft.com/office/drawing/2014/main" id="{71C8239D-B37D-AD46-B849-266635F9922A}"/>
                </a:ext>
              </a:extLst>
            </p:cNvPr>
            <p:cNvPicPr>
              <a:picLocks noChangeAspect="1"/>
            </p:cNvPicPr>
            <p:nvPr/>
          </p:nvPicPr>
          <p:blipFill>
            <a:blip r:embed="rId7"/>
            <a:stretch>
              <a:fillRect/>
            </a:stretch>
          </p:blipFill>
          <p:spPr>
            <a:xfrm>
              <a:off x="795556" y="4399170"/>
              <a:ext cx="463090" cy="465406"/>
            </a:xfrm>
            <a:prstGeom prst="rect">
              <a:avLst/>
            </a:prstGeom>
          </p:spPr>
        </p:pic>
      </p:grpSp>
      <p:pic>
        <p:nvPicPr>
          <p:cNvPr id="77" name="Picture 76">
            <a:extLst>
              <a:ext uri="{FF2B5EF4-FFF2-40B4-BE49-F238E27FC236}">
                <a16:creationId xmlns:a16="http://schemas.microsoft.com/office/drawing/2014/main" id="{0E307E3A-944F-F84F-BDF6-441CAA25B170}"/>
              </a:ext>
            </a:extLst>
          </p:cNvPr>
          <p:cNvPicPr>
            <a:picLocks noChangeAspect="1"/>
          </p:cNvPicPr>
          <p:nvPr/>
        </p:nvPicPr>
        <p:blipFill>
          <a:blip r:embed="rId8"/>
          <a:stretch>
            <a:fillRect/>
          </a:stretch>
        </p:blipFill>
        <p:spPr>
          <a:xfrm>
            <a:off x="8140572" y="4387796"/>
            <a:ext cx="956094" cy="956094"/>
          </a:xfrm>
          <a:prstGeom prst="rect">
            <a:avLst/>
          </a:prstGeom>
        </p:spPr>
      </p:pic>
      <p:pic>
        <p:nvPicPr>
          <p:cNvPr id="78" name="Picture 77">
            <a:extLst>
              <a:ext uri="{FF2B5EF4-FFF2-40B4-BE49-F238E27FC236}">
                <a16:creationId xmlns:a16="http://schemas.microsoft.com/office/drawing/2014/main" id="{D9059377-78A7-0F47-AB8E-319711294748}"/>
              </a:ext>
            </a:extLst>
          </p:cNvPr>
          <p:cNvPicPr>
            <a:picLocks noChangeAspect="1"/>
          </p:cNvPicPr>
          <p:nvPr/>
        </p:nvPicPr>
        <p:blipFill>
          <a:blip r:embed="rId9"/>
          <a:stretch>
            <a:fillRect/>
          </a:stretch>
        </p:blipFill>
        <p:spPr>
          <a:xfrm>
            <a:off x="8145328" y="3371191"/>
            <a:ext cx="951338" cy="956094"/>
          </a:xfrm>
          <a:prstGeom prst="rect">
            <a:avLst/>
          </a:prstGeom>
        </p:spPr>
      </p:pic>
      <p:pic>
        <p:nvPicPr>
          <p:cNvPr id="79" name="Picture 78">
            <a:extLst>
              <a:ext uri="{FF2B5EF4-FFF2-40B4-BE49-F238E27FC236}">
                <a16:creationId xmlns:a16="http://schemas.microsoft.com/office/drawing/2014/main" id="{E31AEF7E-BF2D-3549-A54C-C6789B7394E6}"/>
              </a:ext>
            </a:extLst>
          </p:cNvPr>
          <p:cNvPicPr>
            <a:picLocks noChangeAspect="1"/>
          </p:cNvPicPr>
          <p:nvPr/>
        </p:nvPicPr>
        <p:blipFill>
          <a:blip r:embed="rId10"/>
          <a:stretch>
            <a:fillRect/>
          </a:stretch>
        </p:blipFill>
        <p:spPr>
          <a:xfrm>
            <a:off x="776879" y="5407291"/>
            <a:ext cx="956094" cy="956094"/>
          </a:xfrm>
          <a:prstGeom prst="rect">
            <a:avLst/>
          </a:prstGeom>
        </p:spPr>
      </p:pic>
    </p:spTree>
    <p:extLst>
      <p:ext uri="{BB962C8B-B14F-4D97-AF65-F5344CB8AC3E}">
        <p14:creationId xmlns:p14="http://schemas.microsoft.com/office/powerpoint/2010/main" val="27818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915142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14C7D-219F-B441-8F03-07E969B329D2}"/>
              </a:ext>
            </a:extLst>
          </p:cNvPr>
          <p:cNvSpPr>
            <a:spLocks noGrp="1"/>
          </p:cNvSpPr>
          <p:nvPr>
            <p:ph sz="quarter" idx="11"/>
          </p:nvPr>
        </p:nvSpPr>
        <p:spPr>
          <a:xfrm>
            <a:off x="877824" y="3746302"/>
            <a:ext cx="12521184" cy="3102389"/>
          </a:xfrm>
        </p:spPr>
        <p:txBody>
          <a:bodyPr/>
          <a:lstStyle/>
          <a:p>
            <a:endParaRPr lang="en-LU" dirty="0"/>
          </a:p>
          <a:p>
            <a:endParaRPr lang="en-LU" dirty="0"/>
          </a:p>
          <a:p>
            <a:endParaRPr lang="en-LU" dirty="0"/>
          </a:p>
          <a:p>
            <a:pPr algn="ctr"/>
            <a:r>
              <a:rPr lang="en-LU" dirty="0"/>
              <a:t>All 24 EU languages supported except Irish</a:t>
            </a:r>
          </a:p>
          <a:p>
            <a:pPr algn="ctr"/>
            <a:r>
              <a:rPr lang="en-GB" dirty="0">
                <a:hlinkClick r:id="rId2"/>
              </a:rPr>
              <a:t>https://docs.aws.amazon.com/translate/latest/dg/what-is.html</a:t>
            </a:r>
            <a:endParaRPr lang="en-GB" dirty="0"/>
          </a:p>
          <a:p>
            <a:endParaRPr lang="en-LU" dirty="0"/>
          </a:p>
        </p:txBody>
      </p:sp>
      <p:sp>
        <p:nvSpPr>
          <p:cNvPr id="5" name="Content Placeholder 2">
            <a:extLst>
              <a:ext uri="{FF2B5EF4-FFF2-40B4-BE49-F238E27FC236}">
                <a16:creationId xmlns:a16="http://schemas.microsoft.com/office/drawing/2014/main" id="{C7D217F1-D0B5-7C41-B0CB-AC582CE39201}"/>
              </a:ext>
            </a:extLst>
          </p:cNvPr>
          <p:cNvSpPr txBox="1">
            <a:spLocks/>
          </p:cNvSpPr>
          <p:nvPr/>
        </p:nvSpPr>
        <p:spPr bwMode="white">
          <a:xfrm>
            <a:off x="2763521" y="3048000"/>
            <a:ext cx="8836766" cy="1714502"/>
          </a:xfrm>
          <a:prstGeom prst="rect">
            <a:avLst/>
          </a:prstGeom>
          <a:ln w="12700">
            <a:miter lim="400000"/>
          </a:ln>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lang="en-CA" sz="1800" b="0" i="0" kern="1200" dirty="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LU" sz="4480" dirty="0"/>
              <a:t>Amazon Translate</a:t>
            </a:r>
          </a:p>
          <a:p>
            <a:pPr algn="ctr"/>
            <a:r>
              <a:rPr lang="en-LU" sz="4480" dirty="0">
                <a:solidFill>
                  <a:srgbClr val="FFCC00"/>
                </a:solidFill>
              </a:rPr>
              <a:t>New supported languages</a:t>
            </a:r>
          </a:p>
        </p:txBody>
      </p:sp>
    </p:spTree>
    <p:extLst>
      <p:ext uri="{BB962C8B-B14F-4D97-AF65-F5344CB8AC3E}">
        <p14:creationId xmlns:p14="http://schemas.microsoft.com/office/powerpoint/2010/main" val="119413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F255C-0038-BF4E-9C30-FC8DB7ED49FD}"/>
              </a:ext>
            </a:extLst>
          </p:cNvPr>
          <p:cNvPicPr>
            <a:picLocks noChangeAspect="1"/>
          </p:cNvPicPr>
          <p:nvPr/>
        </p:nvPicPr>
        <p:blipFill>
          <a:blip r:embed="rId3"/>
          <a:stretch>
            <a:fillRect/>
          </a:stretch>
        </p:blipFill>
        <p:spPr>
          <a:xfrm>
            <a:off x="1493398" y="2078105"/>
            <a:ext cx="8549430" cy="4605215"/>
          </a:xfrm>
          <a:prstGeom prst="rect">
            <a:avLst/>
          </a:prstGeom>
        </p:spPr>
      </p:pic>
      <p:sp>
        <p:nvSpPr>
          <p:cNvPr id="2" name="Title 1">
            <a:extLst>
              <a:ext uri="{FF2B5EF4-FFF2-40B4-BE49-F238E27FC236}">
                <a16:creationId xmlns:a16="http://schemas.microsoft.com/office/drawing/2014/main" id="{EA36CA78-C742-3449-906A-837BBF6EA8A9}"/>
              </a:ext>
            </a:extLst>
          </p:cNvPr>
          <p:cNvSpPr>
            <a:spLocks noGrp="1"/>
          </p:cNvSpPr>
          <p:nvPr>
            <p:ph type="title"/>
          </p:nvPr>
        </p:nvSpPr>
        <p:spPr/>
        <p:txBody>
          <a:bodyPr/>
          <a:lstStyle/>
          <a:p>
            <a:r>
              <a:rPr lang="en-US" dirty="0"/>
              <a:t>AWS Global Infrastructure</a:t>
            </a:r>
          </a:p>
        </p:txBody>
      </p:sp>
      <p:grpSp>
        <p:nvGrpSpPr>
          <p:cNvPr id="5" name="Group 4">
            <a:extLst>
              <a:ext uri="{FF2B5EF4-FFF2-40B4-BE49-F238E27FC236}">
                <a16:creationId xmlns:a16="http://schemas.microsoft.com/office/drawing/2014/main" id="{E79CE08C-D48A-BE40-88CA-551E9AB4F282}"/>
              </a:ext>
            </a:extLst>
          </p:cNvPr>
          <p:cNvGrpSpPr/>
          <p:nvPr/>
        </p:nvGrpSpPr>
        <p:grpSpPr>
          <a:xfrm>
            <a:off x="1610147" y="2229633"/>
            <a:ext cx="1812842" cy="794629"/>
            <a:chOff x="428966" y="2892920"/>
            <a:chExt cx="1660247" cy="1163015"/>
          </a:xfrm>
        </p:grpSpPr>
        <p:sp>
          <p:nvSpPr>
            <p:cNvPr id="6" name="Rectangle 5">
              <a:extLst>
                <a:ext uri="{FF2B5EF4-FFF2-40B4-BE49-F238E27FC236}">
                  <a16:creationId xmlns:a16="http://schemas.microsoft.com/office/drawing/2014/main" id="{B02BBF79-85E3-0741-8236-3A67F6924DB3}"/>
                </a:ext>
              </a:extLst>
            </p:cNvPr>
            <p:cNvSpPr/>
            <p:nvPr/>
          </p:nvSpPr>
          <p:spPr>
            <a:xfrm>
              <a:off x="428966" y="2892920"/>
              <a:ext cx="638905" cy="94596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1" dirty="0">
                  <a:solidFill>
                    <a:srgbClr val="F7A028"/>
                  </a:solidFill>
                  <a:latin typeface="Arial"/>
                  <a:cs typeface="Arial"/>
                </a:rPr>
                <a:t>25</a:t>
              </a:r>
              <a:endParaRPr lang="en-US" sz="1200" b="1" dirty="0">
                <a:solidFill>
                  <a:srgbClr val="F7A028"/>
                </a:solidFill>
                <a:latin typeface="Arial"/>
                <a:cs typeface="Arial"/>
              </a:endParaRPr>
            </a:p>
          </p:txBody>
        </p:sp>
        <p:sp>
          <p:nvSpPr>
            <p:cNvPr id="7" name="Rectangle 6">
              <a:extLst>
                <a:ext uri="{FF2B5EF4-FFF2-40B4-BE49-F238E27FC236}">
                  <a16:creationId xmlns:a16="http://schemas.microsoft.com/office/drawing/2014/main" id="{450A564D-08E5-1742-94C4-2DEF78860162}"/>
                </a:ext>
              </a:extLst>
            </p:cNvPr>
            <p:cNvSpPr/>
            <p:nvPr/>
          </p:nvSpPr>
          <p:spPr>
            <a:xfrm>
              <a:off x="433045" y="3605474"/>
              <a:ext cx="1656168" cy="450461"/>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0070C0"/>
                  </a:solidFill>
                  <a:latin typeface="Arial"/>
                </a:rPr>
                <a:t>Regions</a:t>
              </a:r>
            </a:p>
          </p:txBody>
        </p:sp>
      </p:grpSp>
      <p:grpSp>
        <p:nvGrpSpPr>
          <p:cNvPr id="8" name="Group 7">
            <a:extLst>
              <a:ext uri="{FF2B5EF4-FFF2-40B4-BE49-F238E27FC236}">
                <a16:creationId xmlns:a16="http://schemas.microsoft.com/office/drawing/2014/main" id="{9990F893-0629-B646-9824-11605F365A65}"/>
              </a:ext>
            </a:extLst>
          </p:cNvPr>
          <p:cNvGrpSpPr/>
          <p:nvPr/>
        </p:nvGrpSpPr>
        <p:grpSpPr>
          <a:xfrm>
            <a:off x="1610147" y="3043483"/>
            <a:ext cx="1722421" cy="820604"/>
            <a:chOff x="1482003" y="4133393"/>
            <a:chExt cx="1577437" cy="1201033"/>
          </a:xfrm>
        </p:grpSpPr>
        <p:sp>
          <p:nvSpPr>
            <p:cNvPr id="9" name="Rectangle 8">
              <a:extLst>
                <a:ext uri="{FF2B5EF4-FFF2-40B4-BE49-F238E27FC236}">
                  <a16:creationId xmlns:a16="http://schemas.microsoft.com/office/drawing/2014/main" id="{6F48688F-1A4A-7E41-82B7-8F4CC644DD9B}"/>
                </a:ext>
              </a:extLst>
            </p:cNvPr>
            <p:cNvSpPr/>
            <p:nvPr/>
          </p:nvSpPr>
          <p:spPr>
            <a:xfrm>
              <a:off x="1482003" y="4133393"/>
              <a:ext cx="638905" cy="945968"/>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3600" b="1" dirty="0">
                  <a:solidFill>
                    <a:srgbClr val="F7A028"/>
                  </a:solidFill>
                  <a:latin typeface="Arial"/>
                  <a:cs typeface="Arial"/>
                </a:rPr>
                <a:t>80</a:t>
              </a:r>
              <a:endParaRPr lang="en-US" sz="3600" b="1" dirty="0">
                <a:solidFill>
                  <a:srgbClr val="F7A028"/>
                </a:solidFill>
                <a:latin typeface="Arial"/>
                <a:cs typeface="Arial"/>
              </a:endParaRPr>
            </a:p>
          </p:txBody>
        </p:sp>
        <p:sp>
          <p:nvSpPr>
            <p:cNvPr id="10" name="Rectangle 9">
              <a:extLst>
                <a:ext uri="{FF2B5EF4-FFF2-40B4-BE49-F238E27FC236}">
                  <a16:creationId xmlns:a16="http://schemas.microsoft.com/office/drawing/2014/main" id="{B49B8BBE-9DB9-0644-AA1D-58BCDCB5831C}"/>
                </a:ext>
              </a:extLst>
            </p:cNvPr>
            <p:cNvSpPr/>
            <p:nvPr/>
          </p:nvSpPr>
          <p:spPr>
            <a:xfrm>
              <a:off x="1504695" y="4883963"/>
              <a:ext cx="1554745" cy="450463"/>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0070C0"/>
                  </a:solidFill>
                  <a:latin typeface="Arial"/>
                </a:rPr>
                <a:t>Availability Zones</a:t>
              </a:r>
            </a:p>
          </p:txBody>
        </p:sp>
      </p:grpSp>
      <p:grpSp>
        <p:nvGrpSpPr>
          <p:cNvPr id="11" name="Group 10">
            <a:extLst>
              <a:ext uri="{FF2B5EF4-FFF2-40B4-BE49-F238E27FC236}">
                <a16:creationId xmlns:a16="http://schemas.microsoft.com/office/drawing/2014/main" id="{E78B4F5C-B0CF-C84B-A9A0-C1A427506D56}"/>
              </a:ext>
            </a:extLst>
          </p:cNvPr>
          <p:cNvGrpSpPr/>
          <p:nvPr/>
        </p:nvGrpSpPr>
        <p:grpSpPr>
          <a:xfrm>
            <a:off x="10237210" y="4557071"/>
            <a:ext cx="2298470" cy="1449153"/>
            <a:chOff x="6233746" y="3126681"/>
            <a:chExt cx="2108967" cy="1325233"/>
          </a:xfrm>
        </p:grpSpPr>
        <p:sp>
          <p:nvSpPr>
            <p:cNvPr id="12" name="Rounded Rectangle 11">
              <a:extLst>
                <a:ext uri="{FF2B5EF4-FFF2-40B4-BE49-F238E27FC236}">
                  <a16:creationId xmlns:a16="http://schemas.microsoft.com/office/drawing/2014/main" id="{2C64743A-66A9-0641-8B25-54967AAD72ED}"/>
                </a:ext>
              </a:extLst>
            </p:cNvPr>
            <p:cNvSpPr/>
            <p:nvPr/>
          </p:nvSpPr>
          <p:spPr bwMode="auto">
            <a:xfrm>
              <a:off x="6233746" y="3126681"/>
              <a:ext cx="2108967" cy="1325233"/>
            </a:xfrm>
            <a:prstGeom prst="roundRect">
              <a:avLst/>
            </a:prstGeom>
            <a:solidFill>
              <a:srgbClr val="FFFFFF">
                <a:alpha val="89804"/>
              </a:srgbClr>
            </a:solid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lumMod val="75000"/>
                    <a:lumOff val="25000"/>
                  </a:schemeClr>
                </a:solidFill>
              </a:endParaRPr>
            </a:p>
          </p:txBody>
        </p:sp>
        <p:grpSp>
          <p:nvGrpSpPr>
            <p:cNvPr id="13" name="Group 12">
              <a:extLst>
                <a:ext uri="{FF2B5EF4-FFF2-40B4-BE49-F238E27FC236}">
                  <a16:creationId xmlns:a16="http://schemas.microsoft.com/office/drawing/2014/main" id="{0D430132-DD7F-2E43-8C83-EC73841C1FDF}"/>
                </a:ext>
              </a:extLst>
            </p:cNvPr>
            <p:cNvGrpSpPr/>
            <p:nvPr/>
          </p:nvGrpSpPr>
          <p:grpSpPr>
            <a:xfrm>
              <a:off x="6376469" y="3219122"/>
              <a:ext cx="1823521" cy="1143462"/>
              <a:chOff x="5116069" y="1801762"/>
              <a:chExt cx="3164638" cy="2073324"/>
            </a:xfrm>
            <a:solidFill>
              <a:schemeClr val="bg1">
                <a:lumMod val="95000"/>
              </a:schemeClr>
            </a:solidFill>
          </p:grpSpPr>
          <p:sp>
            <p:nvSpPr>
              <p:cNvPr id="14" name="Oval 13">
                <a:extLst>
                  <a:ext uri="{FF2B5EF4-FFF2-40B4-BE49-F238E27FC236}">
                    <a16:creationId xmlns:a16="http://schemas.microsoft.com/office/drawing/2014/main" id="{B041F337-3E98-6649-B151-867F707A6488}"/>
                  </a:ext>
                </a:extLst>
              </p:cNvPr>
              <p:cNvSpPr/>
              <p:nvPr/>
            </p:nvSpPr>
            <p:spPr bwMode="auto">
              <a:xfrm>
                <a:off x="5730598" y="1801762"/>
                <a:ext cx="1935581" cy="1875055"/>
              </a:xfrm>
              <a:prstGeom prst="ellipse">
                <a:avLst/>
              </a:prstGeom>
              <a:noFill/>
              <a:ln w="5715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15" name="Rounded Rectangle 14">
                <a:extLst>
                  <a:ext uri="{FF2B5EF4-FFF2-40B4-BE49-F238E27FC236}">
                    <a16:creationId xmlns:a16="http://schemas.microsoft.com/office/drawing/2014/main" id="{BBC32A69-50B9-E042-B141-DE7A46FB6A69}"/>
                  </a:ext>
                </a:extLst>
              </p:cNvPr>
              <p:cNvSpPr/>
              <p:nvPr/>
            </p:nvSpPr>
            <p:spPr bwMode="auto">
              <a:xfrm>
                <a:off x="5116069" y="1934709"/>
                <a:ext cx="1522418" cy="940342"/>
              </a:xfrm>
              <a:prstGeom prst="round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b="1" dirty="0">
                    <a:solidFill>
                      <a:srgbClr val="595A5D"/>
                    </a:solidFill>
                  </a:rPr>
                  <a:t>Data Center</a:t>
                </a:r>
              </a:p>
            </p:txBody>
          </p:sp>
          <p:sp>
            <p:nvSpPr>
              <p:cNvPr id="16" name="Rounded Rectangle 15">
                <a:extLst>
                  <a:ext uri="{FF2B5EF4-FFF2-40B4-BE49-F238E27FC236}">
                    <a16:creationId xmlns:a16="http://schemas.microsoft.com/office/drawing/2014/main" id="{4DEEA3A5-85CF-2A4F-B6D5-24CD5FFC2746}"/>
                  </a:ext>
                </a:extLst>
              </p:cNvPr>
              <p:cNvSpPr/>
              <p:nvPr/>
            </p:nvSpPr>
            <p:spPr bwMode="auto">
              <a:xfrm>
                <a:off x="6758288" y="1934709"/>
                <a:ext cx="1522419" cy="940342"/>
              </a:xfrm>
              <a:prstGeom prst="round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b="1" dirty="0">
                    <a:solidFill>
                      <a:srgbClr val="595A5D"/>
                    </a:solidFill>
                  </a:rPr>
                  <a:t>Data Center</a:t>
                </a:r>
              </a:p>
            </p:txBody>
          </p:sp>
          <p:sp>
            <p:nvSpPr>
              <p:cNvPr id="17" name="Rounded Rectangle 16">
                <a:extLst>
                  <a:ext uri="{FF2B5EF4-FFF2-40B4-BE49-F238E27FC236}">
                    <a16:creationId xmlns:a16="http://schemas.microsoft.com/office/drawing/2014/main" id="{2CDC413E-2E3A-3D45-9618-BB5A1D864663}"/>
                  </a:ext>
                </a:extLst>
              </p:cNvPr>
              <p:cNvSpPr/>
              <p:nvPr/>
            </p:nvSpPr>
            <p:spPr bwMode="auto">
              <a:xfrm>
                <a:off x="5985179" y="2967040"/>
                <a:ext cx="1486813" cy="908046"/>
              </a:xfrm>
              <a:prstGeom prst="roundRect">
                <a:avLst/>
              </a:prstGeom>
              <a:solidFill>
                <a:schemeClr val="tx1"/>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b="1" dirty="0">
                    <a:solidFill>
                      <a:srgbClr val="595A5D"/>
                    </a:solidFill>
                  </a:rPr>
                  <a:t>Data Center</a:t>
                </a:r>
                <a:endParaRPr lang="en-US" sz="1100" b="1" dirty="0">
                  <a:solidFill>
                    <a:srgbClr val="595A5D"/>
                  </a:solidFill>
                </a:endParaRPr>
              </a:p>
            </p:txBody>
          </p:sp>
        </p:grpSp>
      </p:grpSp>
      <p:grpSp>
        <p:nvGrpSpPr>
          <p:cNvPr id="18" name="Group 17">
            <a:extLst>
              <a:ext uri="{FF2B5EF4-FFF2-40B4-BE49-F238E27FC236}">
                <a16:creationId xmlns:a16="http://schemas.microsoft.com/office/drawing/2014/main" id="{6DA8AC56-F0CB-514C-BA48-3737E695A1DA}"/>
              </a:ext>
            </a:extLst>
          </p:cNvPr>
          <p:cNvGrpSpPr/>
          <p:nvPr/>
        </p:nvGrpSpPr>
        <p:grpSpPr>
          <a:xfrm>
            <a:off x="10157436" y="2253352"/>
            <a:ext cx="2445866" cy="2186931"/>
            <a:chOff x="500085" y="1058003"/>
            <a:chExt cx="3227495" cy="3062831"/>
          </a:xfrm>
          <a:solidFill>
            <a:schemeClr val="tx1"/>
          </a:solidFill>
        </p:grpSpPr>
        <p:sp>
          <p:nvSpPr>
            <p:cNvPr id="19" name="Rounded Rectangle 18">
              <a:extLst>
                <a:ext uri="{FF2B5EF4-FFF2-40B4-BE49-F238E27FC236}">
                  <a16:creationId xmlns:a16="http://schemas.microsoft.com/office/drawing/2014/main" id="{5088DA27-93D4-054D-94B3-E9624EDE9451}"/>
                </a:ext>
              </a:extLst>
            </p:cNvPr>
            <p:cNvSpPr>
              <a:spLocks noChangeArrowheads="1"/>
            </p:cNvSpPr>
            <p:nvPr/>
          </p:nvSpPr>
          <p:spPr bwMode="auto">
            <a:xfrm>
              <a:off x="500085" y="1487687"/>
              <a:ext cx="3227495" cy="2633147"/>
            </a:xfrm>
            <a:prstGeom prst="roundRect">
              <a:avLst>
                <a:gd name="adj" fmla="val 3715"/>
              </a:avLst>
            </a:prstGeom>
            <a:grpFill/>
            <a:ln w="38100">
              <a:solidFill>
                <a:srgbClr val="FF9900"/>
              </a:solidFill>
              <a:round/>
              <a:headEnd/>
              <a:tailEnd/>
            </a:ln>
            <a:effectLst>
              <a:outerShdw blurRad="40000" dist="23000" dir="5400000" rotWithShape="0">
                <a:srgbClr val="808080">
                  <a:alpha val="34999"/>
                </a:srgbClr>
              </a:outerShdw>
            </a:effectLst>
          </p:spPr>
          <p:txBody>
            <a:bodyPr anchor="ctr"/>
            <a:lstStyle/>
            <a:p>
              <a:pPr algn="ctr">
                <a:defRPr/>
              </a:pPr>
              <a:endParaRPr lang="en-US" sz="1200">
                <a:solidFill>
                  <a:schemeClr val="lt1"/>
                </a:solidFill>
              </a:endParaRPr>
            </a:p>
          </p:txBody>
        </p:sp>
        <p:sp>
          <p:nvSpPr>
            <p:cNvPr id="20" name="Oval 19">
              <a:extLst>
                <a:ext uri="{FF2B5EF4-FFF2-40B4-BE49-F238E27FC236}">
                  <a16:creationId xmlns:a16="http://schemas.microsoft.com/office/drawing/2014/main" id="{58367ACB-8CF2-1344-A785-96DDA6BAEE61}"/>
                </a:ext>
              </a:extLst>
            </p:cNvPr>
            <p:cNvSpPr/>
            <p:nvPr/>
          </p:nvSpPr>
          <p:spPr bwMode="auto">
            <a:xfrm>
              <a:off x="1160461" y="1827640"/>
              <a:ext cx="1779511" cy="1849176"/>
            </a:xfrm>
            <a:prstGeom prst="ellipse">
              <a:avLst/>
            </a:prstGeom>
            <a:grpFill/>
            <a:ln w="38100">
              <a:solidFill>
                <a:srgbClr val="232F3E"/>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21" name="Group 203">
              <a:extLst>
                <a:ext uri="{FF2B5EF4-FFF2-40B4-BE49-F238E27FC236}">
                  <a16:creationId xmlns:a16="http://schemas.microsoft.com/office/drawing/2014/main" id="{F3BB7CB2-E221-E842-B6CB-6E06C9F17314}"/>
                </a:ext>
              </a:extLst>
            </p:cNvPr>
            <p:cNvGrpSpPr>
              <a:grpSpLocks/>
            </p:cNvGrpSpPr>
            <p:nvPr/>
          </p:nvGrpSpPr>
          <p:grpSpPr bwMode="auto">
            <a:xfrm>
              <a:off x="684206" y="1976160"/>
              <a:ext cx="2732026" cy="1896888"/>
              <a:chOff x="4771870" y="3004535"/>
              <a:chExt cx="1631360" cy="1142106"/>
            </a:xfrm>
            <a:grpFill/>
          </p:grpSpPr>
          <p:sp>
            <p:nvSpPr>
              <p:cNvPr id="26" name="Rounded Rectangle 25">
                <a:extLst>
                  <a:ext uri="{FF2B5EF4-FFF2-40B4-BE49-F238E27FC236}">
                    <a16:creationId xmlns:a16="http://schemas.microsoft.com/office/drawing/2014/main" id="{CBCCC076-CA91-AF40-9A17-222F161B365C}"/>
                  </a:ext>
                </a:extLst>
              </p:cNvPr>
              <p:cNvSpPr/>
              <p:nvPr/>
            </p:nvSpPr>
            <p:spPr>
              <a:xfrm>
                <a:off x="4771870" y="3004536"/>
                <a:ext cx="783340" cy="533266"/>
              </a:xfrm>
              <a:prstGeom prst="roundRect">
                <a:avLst/>
              </a:prstGeom>
              <a:grp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lumMod val="75000"/>
                      <a:lumOff val="25000"/>
                    </a:schemeClr>
                  </a:solidFill>
                </a:endParaRPr>
              </a:p>
            </p:txBody>
          </p:sp>
          <p:sp>
            <p:nvSpPr>
              <p:cNvPr id="27" name="Rounded Rectangle 26">
                <a:extLst>
                  <a:ext uri="{FF2B5EF4-FFF2-40B4-BE49-F238E27FC236}">
                    <a16:creationId xmlns:a16="http://schemas.microsoft.com/office/drawing/2014/main" id="{0F408359-AB14-9B4D-A4AB-12F6F92EBF41}"/>
                  </a:ext>
                </a:extLst>
              </p:cNvPr>
              <p:cNvSpPr/>
              <p:nvPr/>
            </p:nvSpPr>
            <p:spPr>
              <a:xfrm>
                <a:off x="5619890" y="3004535"/>
                <a:ext cx="783340" cy="533266"/>
              </a:xfrm>
              <a:prstGeom prst="roundRect">
                <a:avLst/>
              </a:prstGeom>
              <a:solidFill>
                <a:schemeClr val="tx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lumMod val="75000"/>
                      <a:lumOff val="25000"/>
                    </a:schemeClr>
                  </a:solidFill>
                </a:endParaRPr>
              </a:p>
            </p:txBody>
          </p:sp>
          <p:sp>
            <p:nvSpPr>
              <p:cNvPr id="28" name="Rounded Rectangle 27">
                <a:extLst>
                  <a:ext uri="{FF2B5EF4-FFF2-40B4-BE49-F238E27FC236}">
                    <a16:creationId xmlns:a16="http://schemas.microsoft.com/office/drawing/2014/main" id="{66C41610-D19B-4445-A115-82261FE77EB2}"/>
                  </a:ext>
                </a:extLst>
              </p:cNvPr>
              <p:cNvSpPr/>
              <p:nvPr/>
            </p:nvSpPr>
            <p:spPr>
              <a:xfrm>
                <a:off x="5195879" y="3614439"/>
                <a:ext cx="783339" cy="532202"/>
              </a:xfrm>
              <a:prstGeom prst="roundRect">
                <a:avLst/>
              </a:prstGeom>
              <a:solidFill>
                <a:schemeClr val="tx1"/>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lumMod val="75000"/>
                      <a:lumOff val="25000"/>
                    </a:schemeClr>
                  </a:solidFill>
                </a:endParaRPr>
              </a:p>
            </p:txBody>
          </p:sp>
        </p:grpSp>
        <p:sp>
          <p:nvSpPr>
            <p:cNvPr id="22" name="TextBox 21">
              <a:extLst>
                <a:ext uri="{FF2B5EF4-FFF2-40B4-BE49-F238E27FC236}">
                  <a16:creationId xmlns:a16="http://schemas.microsoft.com/office/drawing/2014/main" id="{61430D33-613C-7D42-840B-9B3A59FA538C}"/>
                </a:ext>
              </a:extLst>
            </p:cNvPr>
            <p:cNvSpPr txBox="1"/>
            <p:nvPr/>
          </p:nvSpPr>
          <p:spPr bwMode="auto">
            <a:xfrm>
              <a:off x="1510164" y="1058003"/>
              <a:ext cx="1207335" cy="424218"/>
            </a:xfrm>
            <a:prstGeom prst="rect">
              <a:avLst/>
            </a:prstGeom>
            <a:solidFill>
              <a:srgbClr val="FF9900"/>
            </a:solidFill>
            <a:ln w="38100">
              <a:noFill/>
            </a:ln>
          </p:spPr>
          <p:txBody>
            <a:bodyPr wrap="square">
              <a:spAutoFit/>
            </a:bodyPr>
            <a:lstStyle/>
            <a:p>
              <a:pPr algn="ctr">
                <a:defRPr/>
              </a:pPr>
              <a:r>
                <a:rPr lang="en-US" sz="1200" b="1" dirty="0">
                  <a:solidFill>
                    <a:srgbClr val="595A5D"/>
                  </a:solidFill>
                  <a:ea typeface="ＭＳ Ｐゴシック" charset="0"/>
                  <a:cs typeface="Arial" charset="0"/>
                </a:rPr>
                <a:t>Region</a:t>
              </a:r>
            </a:p>
          </p:txBody>
        </p:sp>
        <p:sp>
          <p:nvSpPr>
            <p:cNvPr id="23" name="Rectangle 22">
              <a:extLst>
                <a:ext uri="{FF2B5EF4-FFF2-40B4-BE49-F238E27FC236}">
                  <a16:creationId xmlns:a16="http://schemas.microsoft.com/office/drawing/2014/main" id="{17F9E5C3-D071-2648-9F66-3D7AAB3F68D8}"/>
                </a:ext>
              </a:extLst>
            </p:cNvPr>
            <p:cNvSpPr/>
            <p:nvPr/>
          </p:nvSpPr>
          <p:spPr>
            <a:xfrm>
              <a:off x="2080376" y="2117845"/>
              <a:ext cx="1359856" cy="659892"/>
            </a:xfrm>
            <a:prstGeom prst="rect">
              <a:avLst/>
            </a:prstGeom>
            <a:noFill/>
          </p:spPr>
          <p:txBody>
            <a:bodyPr wrap="square">
              <a:spAutoFit/>
            </a:bodyPr>
            <a:lstStyle/>
            <a:p>
              <a:pPr algn="ctr">
                <a:defRPr/>
              </a:pPr>
              <a:r>
                <a:rPr lang="en-US" sz="1100" b="1" dirty="0">
                  <a:solidFill>
                    <a:srgbClr val="595A5D"/>
                  </a:solidFill>
                </a:rPr>
                <a:t>Availability Zone B</a:t>
              </a:r>
            </a:p>
          </p:txBody>
        </p:sp>
        <p:sp>
          <p:nvSpPr>
            <p:cNvPr id="24" name="Rectangle 23">
              <a:extLst>
                <a:ext uri="{FF2B5EF4-FFF2-40B4-BE49-F238E27FC236}">
                  <a16:creationId xmlns:a16="http://schemas.microsoft.com/office/drawing/2014/main" id="{A7392C61-8503-6D4D-89ED-3D2EFFEAEAF7}"/>
                </a:ext>
              </a:extLst>
            </p:cNvPr>
            <p:cNvSpPr/>
            <p:nvPr/>
          </p:nvSpPr>
          <p:spPr>
            <a:xfrm>
              <a:off x="684201" y="2117845"/>
              <a:ext cx="1318756" cy="603464"/>
            </a:xfrm>
            <a:prstGeom prst="rect">
              <a:avLst/>
            </a:prstGeom>
            <a:noFill/>
          </p:spPr>
          <p:txBody>
            <a:bodyPr wrap="square">
              <a:spAutoFit/>
            </a:bodyPr>
            <a:lstStyle/>
            <a:p>
              <a:pPr algn="ctr">
                <a:defRPr/>
              </a:pPr>
              <a:r>
                <a:rPr lang="en-US" sz="1100" b="1" dirty="0">
                  <a:solidFill>
                    <a:srgbClr val="595A5D"/>
                  </a:solidFill>
                </a:rPr>
                <a:t>Availability Zone A</a:t>
              </a:r>
            </a:p>
          </p:txBody>
        </p:sp>
        <p:sp>
          <p:nvSpPr>
            <p:cNvPr id="25" name="Rectangle 24">
              <a:extLst>
                <a:ext uri="{FF2B5EF4-FFF2-40B4-BE49-F238E27FC236}">
                  <a16:creationId xmlns:a16="http://schemas.microsoft.com/office/drawing/2014/main" id="{2748B610-09DB-C749-9E9E-0A33D9BC10A5}"/>
                </a:ext>
              </a:extLst>
            </p:cNvPr>
            <p:cNvSpPr/>
            <p:nvPr/>
          </p:nvSpPr>
          <p:spPr>
            <a:xfrm>
              <a:off x="1370288" y="3160433"/>
              <a:ext cx="1359856" cy="659892"/>
            </a:xfrm>
            <a:prstGeom prst="rect">
              <a:avLst/>
            </a:prstGeom>
            <a:noFill/>
          </p:spPr>
          <p:txBody>
            <a:bodyPr wrap="square">
              <a:spAutoFit/>
            </a:bodyPr>
            <a:lstStyle/>
            <a:p>
              <a:pPr algn="ctr">
                <a:defRPr/>
              </a:pPr>
              <a:r>
                <a:rPr lang="en-US" sz="1100" b="1" dirty="0">
                  <a:solidFill>
                    <a:srgbClr val="595A5D"/>
                  </a:solidFill>
                </a:rPr>
                <a:t>Availability Zone C</a:t>
              </a:r>
            </a:p>
          </p:txBody>
        </p:sp>
      </p:grpSp>
      <p:sp>
        <p:nvSpPr>
          <p:cNvPr id="29" name="Isosceles Triangle 74">
            <a:extLst>
              <a:ext uri="{FF2B5EF4-FFF2-40B4-BE49-F238E27FC236}">
                <a16:creationId xmlns:a16="http://schemas.microsoft.com/office/drawing/2014/main" id="{421A9086-7A72-814A-AF06-A9C4B31A82EC}"/>
              </a:ext>
            </a:extLst>
          </p:cNvPr>
          <p:cNvSpPr/>
          <p:nvPr/>
        </p:nvSpPr>
        <p:spPr>
          <a:xfrm>
            <a:off x="11076460" y="4222843"/>
            <a:ext cx="593489" cy="315740"/>
          </a:xfrm>
          <a:prstGeom prst="triangl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0" name="Triangle 29">
            <a:extLst>
              <a:ext uri="{FF2B5EF4-FFF2-40B4-BE49-F238E27FC236}">
                <a16:creationId xmlns:a16="http://schemas.microsoft.com/office/drawing/2014/main" id="{A6936540-C2D7-0546-A555-59E8795F7B05}"/>
              </a:ext>
            </a:extLst>
          </p:cNvPr>
          <p:cNvSpPr/>
          <p:nvPr/>
        </p:nvSpPr>
        <p:spPr>
          <a:xfrm rot="16200000">
            <a:off x="7226681" y="1428231"/>
            <a:ext cx="1576130" cy="4007791"/>
          </a:xfrm>
          <a:prstGeom prst="triangle">
            <a:avLst>
              <a:gd name="adj" fmla="val 47780"/>
            </a:avLst>
          </a:prstGeom>
          <a:solidFill>
            <a:srgbClr val="FF990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969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dissolv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900783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BFD882-8CFE-BC4D-8F3E-256444217EFA}"/>
              </a:ext>
            </a:extLst>
          </p:cNvPr>
          <p:cNvSpPr txBox="1">
            <a:spLocks/>
          </p:cNvSpPr>
          <p:nvPr/>
        </p:nvSpPr>
        <p:spPr>
          <a:xfrm>
            <a:off x="2295740" y="4250890"/>
            <a:ext cx="604158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FFCC00"/>
                </a:solidFill>
                <a:effectLst/>
                <a:uLnTx/>
                <a:uFillTx/>
                <a:latin typeface="Amazon Ember"/>
                <a:ea typeface="+mn-ea"/>
                <a:cs typeface="Amazon Ember Regular" charset="0"/>
                <a:sym typeface="Wingdings" panose="05000000000000000000" pitchFamily="2" charset="2"/>
              </a:rPr>
              <a:t></a:t>
            </a:r>
            <a:r>
              <a:rPr kumimoji="0" lang="en-US" sz="2600" b="0" i="0" u="none" strike="noStrike" kern="1200" cap="none" spc="0" normalizeH="0" baseline="0" noProof="0" dirty="0">
                <a:ln>
                  <a:noFill/>
                </a:ln>
                <a:solidFill>
                  <a:srgbClr val="FFCC00"/>
                </a:solidFill>
                <a:effectLst/>
                <a:uLnTx/>
                <a:uFillTx/>
                <a:latin typeface="Amazon Ember"/>
                <a:ea typeface="+mn-ea"/>
                <a:cs typeface="Amazon Ember Regular" charset="0"/>
              </a:rPr>
              <a:t> Still a challenge today</a:t>
            </a:r>
          </a:p>
        </p:txBody>
      </p:sp>
      <p:sp>
        <p:nvSpPr>
          <p:cNvPr id="5" name="Text Placeholder 1">
            <a:extLst>
              <a:ext uri="{FF2B5EF4-FFF2-40B4-BE49-F238E27FC236}">
                <a16:creationId xmlns:a16="http://schemas.microsoft.com/office/drawing/2014/main" id="{BDCA966F-6BBA-8843-841B-3D0768825CDD}"/>
              </a:ext>
            </a:extLst>
          </p:cNvPr>
          <p:cNvSpPr txBox="1">
            <a:spLocks/>
          </p:cNvSpPr>
          <p:nvPr/>
        </p:nvSpPr>
        <p:spPr>
          <a:xfrm>
            <a:off x="2295740" y="3361890"/>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mazon Ember"/>
                <a:ea typeface="+mn-ea"/>
                <a:cs typeface="Amazon Ember Regular" charset="0"/>
              </a:rPr>
              <a:t>Enterprise Search</a:t>
            </a:r>
          </a:p>
        </p:txBody>
      </p:sp>
      <p:pic>
        <p:nvPicPr>
          <p:cNvPr id="6" name="Picture 5">
            <a:extLst>
              <a:ext uri="{FF2B5EF4-FFF2-40B4-BE49-F238E27FC236}">
                <a16:creationId xmlns:a16="http://schemas.microsoft.com/office/drawing/2014/main" id="{AE309290-746F-F648-A9D6-3E42FA8D5785}"/>
              </a:ext>
            </a:extLst>
          </p:cNvPr>
          <p:cNvPicPr>
            <a:picLocks noChangeAspect="1"/>
          </p:cNvPicPr>
          <p:nvPr/>
        </p:nvPicPr>
        <p:blipFill rotWithShape="1">
          <a:blip r:embed="rId3"/>
          <a:srcRect t="2464" r="14292" b="2464"/>
          <a:stretch/>
        </p:blipFill>
        <p:spPr>
          <a:xfrm>
            <a:off x="9340771" y="-1"/>
            <a:ext cx="5289630" cy="8212157"/>
          </a:xfrm>
          <a:prstGeom prst="rect">
            <a:avLst/>
          </a:prstGeom>
        </p:spPr>
      </p:pic>
    </p:spTree>
    <p:extLst>
      <p:ext uri="{BB962C8B-B14F-4D97-AF65-F5344CB8AC3E}">
        <p14:creationId xmlns:p14="http://schemas.microsoft.com/office/powerpoint/2010/main" val="30834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4.47917E-6 -4.62963E-6 L 0.04459 -4.62963E-6 " pathEditMode="relative" rAng="0" ptsTypes="AA">
                                      <p:cBhvr>
                                        <p:cTn id="9" dur="500" spd="-100000" fill="hold"/>
                                        <p:tgtEl>
                                          <p:spTgt spid="5"/>
                                        </p:tgtEl>
                                        <p:attrNameLst>
                                          <p:attrName>ppt_x</p:attrName>
                                          <p:attrName>ppt_y</p:attrName>
                                        </p:attrNameLst>
                                      </p:cBhvr>
                                      <p:rCtr x="22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43056E-7 3.02469E-6 L -0.00011 0.07504 " pathEditMode="relative" rAng="0" ptsTypes="AA">
                                      <p:cBhvr>
                                        <p:cTn id="14" dur="500" spd="-100000" fill="hold"/>
                                        <p:tgtEl>
                                          <p:spTgt spid="4"/>
                                        </p:tgtEl>
                                        <p:attrNameLst>
                                          <p:attrName>ppt_x</p:attrName>
                                          <p:attrName>ppt_y</p:attrName>
                                        </p:attrNameLst>
                                      </p:cBhvr>
                                      <p:rCtr x="-11" y="37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6D34BFCF-E525-5840-94F1-30F5D8B03C28}"/>
              </a:ext>
            </a:extLst>
          </p:cNvPr>
          <p:cNvGraphicFramePr>
            <a:graphicFrameLocks/>
          </p:cNvGraphicFramePr>
          <p:nvPr/>
        </p:nvGraphicFramePr>
        <p:xfrm>
          <a:off x="8768022" y="3771901"/>
          <a:ext cx="5047992" cy="3094749"/>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2FACA8D5-22A4-0843-A804-E70D45AEB7EC}"/>
              </a:ext>
            </a:extLst>
          </p:cNvPr>
          <p:cNvSpPr>
            <a:spLocks noGrp="1"/>
          </p:cNvSpPr>
          <p:nvPr>
            <p:ph type="title" idx="4294967295"/>
          </p:nvPr>
        </p:nvSpPr>
        <p:spPr>
          <a:xfrm>
            <a:off x="1816100" y="1427721"/>
            <a:ext cx="7285038" cy="1779589"/>
          </a:xfrm>
        </p:spPr>
        <p:txBody>
          <a:bodyPr/>
          <a:lstStyle/>
          <a:p>
            <a:pPr algn="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Employees spend </a:t>
            </a:r>
            <a:r>
              <a:rPr lang="en-US" b="1" dirty="0">
                <a:solidFill>
                  <a:srgbClr val="FFCC00"/>
                </a:solidFill>
                <a:latin typeface="Amazon Ember" panose="020B0603020204020204" pitchFamily="34" charset="0"/>
                <a:ea typeface="Amazon Ember" panose="020B0603020204020204" pitchFamily="34" charset="0"/>
                <a:cs typeface="Amazon Ember" panose="020B0603020204020204" pitchFamily="34" charset="0"/>
              </a:rPr>
              <a:t>20%</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of their time looking for information.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—McKinsey</a:t>
            </a:r>
          </a:p>
        </p:txBody>
      </p:sp>
      <p:graphicFrame>
        <p:nvGraphicFramePr>
          <p:cNvPr id="9" name="Chart 8">
            <a:extLst>
              <a:ext uri="{FF2B5EF4-FFF2-40B4-BE49-F238E27FC236}">
                <a16:creationId xmlns:a16="http://schemas.microsoft.com/office/drawing/2014/main" id="{6D34BFCF-E525-5840-94F1-30F5D8B03C28}"/>
              </a:ext>
            </a:extLst>
          </p:cNvPr>
          <p:cNvGraphicFramePr>
            <a:graphicFrameLocks/>
          </p:cNvGraphicFramePr>
          <p:nvPr/>
        </p:nvGraphicFramePr>
        <p:xfrm>
          <a:off x="8768022" y="537106"/>
          <a:ext cx="5047992" cy="309474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3">
            <a:extLst>
              <a:ext uri="{FF2B5EF4-FFF2-40B4-BE49-F238E27FC236}">
                <a16:creationId xmlns:a16="http://schemas.microsoft.com/office/drawing/2014/main" id="{4A416894-FDEC-BD41-9840-8055847292F7}"/>
              </a:ext>
            </a:extLst>
          </p:cNvPr>
          <p:cNvSpPr txBox="1">
            <a:spLocks/>
          </p:cNvSpPr>
          <p:nvPr/>
        </p:nvSpPr>
        <p:spPr>
          <a:xfrm>
            <a:off x="10220235" y="1659747"/>
            <a:ext cx="2143565" cy="849463"/>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4000" dirty="0">
                <a:solidFill>
                  <a:srgbClr val="FFCC00"/>
                </a:solidFill>
              </a:rPr>
              <a:t>20%</a:t>
            </a:r>
          </a:p>
        </p:txBody>
      </p:sp>
      <p:sp>
        <p:nvSpPr>
          <p:cNvPr id="12" name="Text Placeholder 3">
            <a:extLst>
              <a:ext uri="{FF2B5EF4-FFF2-40B4-BE49-F238E27FC236}">
                <a16:creationId xmlns:a16="http://schemas.microsoft.com/office/drawing/2014/main" id="{0E6979E7-68A6-1C41-A22A-15BAF21BA6C9}"/>
              </a:ext>
            </a:extLst>
          </p:cNvPr>
          <p:cNvSpPr txBox="1">
            <a:spLocks/>
          </p:cNvSpPr>
          <p:nvPr/>
        </p:nvSpPr>
        <p:spPr>
          <a:xfrm>
            <a:off x="10220235" y="4894543"/>
            <a:ext cx="2143565" cy="849463"/>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4000" dirty="0">
                <a:solidFill>
                  <a:srgbClr val="FF9900"/>
                </a:solidFill>
              </a:rPr>
              <a:t>44%</a:t>
            </a:r>
          </a:p>
        </p:txBody>
      </p:sp>
      <p:sp>
        <p:nvSpPr>
          <p:cNvPr id="16" name="Title 2">
            <a:extLst>
              <a:ext uri="{FF2B5EF4-FFF2-40B4-BE49-F238E27FC236}">
                <a16:creationId xmlns:a16="http://schemas.microsoft.com/office/drawing/2014/main" id="{B148AE31-EF5A-D343-9D65-F28541CC9DC4}"/>
              </a:ext>
            </a:extLst>
          </p:cNvPr>
          <p:cNvSpPr txBox="1">
            <a:spLocks/>
          </p:cNvSpPr>
          <p:nvPr/>
        </p:nvSpPr>
        <p:spPr>
          <a:xfrm>
            <a:off x="368299" y="4603729"/>
            <a:ext cx="8732838" cy="1939946"/>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r"/>
            <a:r>
              <a:rPr lang="en-US" sz="38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44%</a:t>
            </a:r>
            <a:r>
              <a:rPr lang="en-US" sz="3840" dirty="0">
                <a:solidFill>
                  <a:schemeClr val="tx1"/>
                </a:solidFill>
              </a:rPr>
              <a:t> of the time, they cannot find the information they need to do their job.</a:t>
            </a:r>
          </a:p>
          <a:p>
            <a:pPr algn="r"/>
            <a:r>
              <a:rPr lang="en-US" sz="3840" dirty="0">
                <a:solidFill>
                  <a:schemeClr val="tx1"/>
                </a:solidFill>
              </a:rPr>
              <a:t>—IDC</a:t>
            </a:r>
          </a:p>
        </p:txBody>
      </p:sp>
    </p:spTree>
    <p:extLst>
      <p:ext uri="{BB962C8B-B14F-4D97-AF65-F5344CB8AC3E}">
        <p14:creationId xmlns:p14="http://schemas.microsoft.com/office/powerpoint/2010/main" val="12481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125E-6 -2.90123E-6 L -0.04362 -0.00058 " pathEditMode="relative" rAng="0" ptsTypes="AA">
                                      <p:cBhvr>
                                        <p:cTn id="9" dur="500" spd="-100000" fill="hold"/>
                                        <p:tgtEl>
                                          <p:spTgt spid="3"/>
                                        </p:tgtEl>
                                        <p:attrNameLst>
                                          <p:attrName>ppt_x</p:attrName>
                                          <p:attrName>ppt_y</p:attrName>
                                        </p:attrNameLst>
                                      </p:cBhvr>
                                      <p:rCtr x="-2181" y="-3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3.125E-6 -2.90123E-6 L -0.04362 -0.00058 " pathEditMode="relative" rAng="0" ptsTypes="AA">
                                      <p:cBhvr>
                                        <p:cTn id="14" dur="500" spd="-100000" fill="hold"/>
                                        <p:tgtEl>
                                          <p:spTgt spid="16"/>
                                        </p:tgtEl>
                                        <p:attrNameLst>
                                          <p:attrName>ppt_x</p:attrName>
                                          <p:attrName>ppt_y</p:attrName>
                                        </p:attrNameLst>
                                      </p:cBhvr>
                                      <p:rCtr x="-2181" y="-39"/>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04167E-7 6.79012E-7 L 0.03266 -0.00251 " pathEditMode="relative" rAng="0" ptsTypes="AA">
                                      <p:cBhvr>
                                        <p:cTn id="19" dur="500" spd="-100000" fill="hold"/>
                                        <p:tgtEl>
                                          <p:spTgt spid="9"/>
                                        </p:tgtEl>
                                        <p:attrNameLst>
                                          <p:attrName>ppt_x</p:attrName>
                                          <p:attrName>ppt_y</p:attrName>
                                        </p:attrNameLst>
                                      </p:cBhvr>
                                      <p:rCtr x="1628" y="-135"/>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1.04167E-7 6.79012E-7 L 0.03266 -0.00251 " pathEditMode="relative" rAng="0" ptsTypes="AA">
                                      <p:cBhvr>
                                        <p:cTn id="24" dur="500" spd="-100000" fill="hold"/>
                                        <p:tgtEl>
                                          <p:spTgt spid="15"/>
                                        </p:tgtEl>
                                        <p:attrNameLst>
                                          <p:attrName>ppt_x</p:attrName>
                                          <p:attrName>ppt_y</p:attrName>
                                        </p:attrNameLst>
                                      </p:cBhvr>
                                      <p:rCtr x="1628" y="-135"/>
                                    </p:animMotion>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5" grpId="1">
        <p:bldAsOne/>
      </p:bldGraphic>
      <p:bldP spid="3" grpId="0"/>
      <p:bldP spid="3" grpId="1"/>
      <p:bldGraphic spid="9" grpId="0">
        <p:bldAsOne/>
      </p:bldGraphic>
      <p:bldGraphic spid="9" grpId="1">
        <p:bldAsOne/>
      </p:bldGraphic>
      <p:bldP spid="11" grpId="0"/>
      <p:bldP spid="12" grpId="0"/>
      <p:bldP spid="16" grpId="0"/>
      <p:bldP spid="1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challenges</a:t>
            </a:r>
          </a:p>
        </p:txBody>
      </p:sp>
      <p:sp>
        <p:nvSpPr>
          <p:cNvPr id="3" name="Content Placeholder 2"/>
          <p:cNvSpPr>
            <a:spLocks noGrp="1"/>
          </p:cNvSpPr>
          <p:nvPr>
            <p:ph sz="half" idx="4294967295"/>
          </p:nvPr>
        </p:nvSpPr>
        <p:spPr>
          <a:xfrm>
            <a:off x="731520" y="1930671"/>
            <a:ext cx="6102717" cy="5495925"/>
          </a:xfrm>
        </p:spPr>
        <p:txBody>
          <a:bodyPr>
            <a:normAutofit/>
          </a:bodyPr>
          <a:lstStyle/>
          <a:p>
            <a:r>
              <a:rPr lang="en-US" dirty="0">
                <a:solidFill>
                  <a:srgbClr val="FFCC00"/>
                </a:solidFill>
              </a:rPr>
              <a:t>Low Accuracy</a:t>
            </a:r>
          </a:p>
          <a:p>
            <a:endParaRPr lang="en-US" dirty="0">
              <a:solidFill>
                <a:srgbClr val="FFCC00"/>
              </a:solidFill>
            </a:endParaRPr>
          </a:p>
          <a:p>
            <a:pPr marL="457200" indent="-457200">
              <a:buFont typeface="Arial" panose="020B0604020202020204" pitchFamily="34" charset="0"/>
              <a:buChar char="•"/>
            </a:pPr>
            <a:r>
              <a:rPr lang="en-US" dirty="0"/>
              <a:t>80% of data is unstructured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Keyword Engines</a:t>
            </a:r>
          </a:p>
        </p:txBody>
      </p:sp>
      <p:sp>
        <p:nvSpPr>
          <p:cNvPr id="5" name="Content Placeholder 2">
            <a:extLst>
              <a:ext uri="{FF2B5EF4-FFF2-40B4-BE49-F238E27FC236}">
                <a16:creationId xmlns:a16="http://schemas.microsoft.com/office/drawing/2014/main" id="{311D3491-B259-704B-84B8-E42ECE48D7AF}"/>
              </a:ext>
            </a:extLst>
          </p:cNvPr>
          <p:cNvSpPr txBox="1">
            <a:spLocks/>
          </p:cNvSpPr>
          <p:nvPr/>
        </p:nvSpPr>
        <p:spPr>
          <a:xfrm>
            <a:off x="7796167" y="1822182"/>
            <a:ext cx="5578870" cy="5495925"/>
          </a:xfrm>
          <a:prstGeom prst="rect">
            <a:avLst/>
          </a:prstGeom>
        </p:spPr>
        <p:txBody>
          <a:bodyPr vert="horz" wrap="square" lIns="182880" tIns="146304" rIns="182880" bIns="146304" rtlCol="0">
            <a:norm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solidFill>
                  <a:srgbClr val="FFCC00"/>
                </a:solidFill>
              </a:rPr>
              <a:t>Complexity</a:t>
            </a:r>
          </a:p>
          <a:p>
            <a:endParaRPr lang="en-US" dirty="0"/>
          </a:p>
          <a:p>
            <a:pPr marL="457200" indent="-457200">
              <a:buFont typeface="Arial" panose="020B0604020202020204" pitchFamily="34" charset="0"/>
              <a:buChar char="•"/>
            </a:pPr>
            <a:r>
              <a:rPr lang="en-US" dirty="0"/>
              <a:t>Scattered Data Silos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Stale Search Results</a:t>
            </a:r>
          </a:p>
          <a:p>
            <a:endParaRPr lang="en-US" dirty="0"/>
          </a:p>
          <a:p>
            <a:pPr marL="457200" indent="-457200">
              <a:buFont typeface="Arial" panose="020B0604020202020204" pitchFamily="34" charset="0"/>
              <a:buChar char="•"/>
            </a:pPr>
            <a:r>
              <a:rPr lang="en-US" dirty="0"/>
              <a:t>Difficult to set up</a:t>
            </a:r>
          </a:p>
          <a:p>
            <a:endParaRPr lang="en-US" dirty="0"/>
          </a:p>
        </p:txBody>
      </p:sp>
    </p:spTree>
    <p:extLst>
      <p:ext uri="{BB962C8B-B14F-4D97-AF65-F5344CB8AC3E}">
        <p14:creationId xmlns:p14="http://schemas.microsoft.com/office/powerpoint/2010/main" val="28879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0549E55F-E469-0A44-9FD0-E5D52D0EC763}"/>
              </a:ext>
            </a:extLst>
          </p:cNvPr>
          <p:cNvSpPr>
            <a:spLocks noGrp="1"/>
          </p:cNvSpPr>
          <p:nvPr>
            <p:ph type="title"/>
          </p:nvPr>
        </p:nvSpPr>
        <p:spPr>
          <a:xfrm>
            <a:off x="457200" y="285750"/>
            <a:ext cx="8229600" cy="686436"/>
          </a:xfrm>
        </p:spPr>
        <p:txBody>
          <a:bodyPr/>
          <a:lstStyle/>
          <a:p>
            <a:r>
              <a:rPr lang="en-US" dirty="0"/>
              <a:t>Impact on the enterprise</a:t>
            </a:r>
          </a:p>
        </p:txBody>
      </p:sp>
      <p:sp>
        <p:nvSpPr>
          <p:cNvPr id="7" name="Content Placeholder 7">
            <a:extLst>
              <a:ext uri="{FF2B5EF4-FFF2-40B4-BE49-F238E27FC236}">
                <a16:creationId xmlns:a16="http://schemas.microsoft.com/office/drawing/2014/main" id="{12CBD01E-F2E9-184D-A8E9-9F1325B50CE7}"/>
              </a:ext>
            </a:extLst>
          </p:cNvPr>
          <p:cNvSpPr>
            <a:spLocks noGrp="1"/>
          </p:cNvSpPr>
          <p:nvPr>
            <p:ph type="body" sz="quarter" idx="10"/>
          </p:nvPr>
        </p:nvSpPr>
        <p:spPr>
          <a:xfrm>
            <a:off x="457200" y="2016648"/>
            <a:ext cx="8229600" cy="3486150"/>
          </a:xfrm>
        </p:spPr>
        <p:txBody>
          <a:bodyPr/>
          <a:lstStyle/>
          <a:p>
            <a:pPr algn="ctr"/>
            <a:endParaRPr lang="en-US" dirty="0"/>
          </a:p>
          <a:p>
            <a:pPr marL="357188" indent="-357188">
              <a:lnSpc>
                <a:spcPct val="150000"/>
              </a:lnSpc>
              <a:buFont typeface="Arial" panose="020B0604020202020204" pitchFamily="34" charset="0"/>
              <a:buChar char="•"/>
            </a:pPr>
            <a:r>
              <a:rPr lang="en-US" dirty="0"/>
              <a:t>Lower employee productivity</a:t>
            </a:r>
          </a:p>
          <a:p>
            <a:pPr marL="357188" indent="-357188">
              <a:lnSpc>
                <a:spcPct val="150000"/>
              </a:lnSpc>
              <a:buFont typeface="Arial" panose="020B0604020202020204" pitchFamily="34" charset="0"/>
              <a:buChar char="•"/>
            </a:pPr>
            <a:r>
              <a:rPr lang="en-US" dirty="0"/>
              <a:t>Increased risk and liability</a:t>
            </a:r>
          </a:p>
          <a:p>
            <a:pPr marL="357188" indent="-357188">
              <a:lnSpc>
                <a:spcPct val="150000"/>
              </a:lnSpc>
              <a:buFont typeface="Arial" panose="020B0604020202020204" pitchFamily="34" charset="0"/>
              <a:buChar char="•"/>
            </a:pPr>
            <a:r>
              <a:rPr lang="en-US" dirty="0"/>
              <a:t>Duplication of work</a:t>
            </a:r>
          </a:p>
          <a:p>
            <a:pPr marL="357188" indent="-357188">
              <a:lnSpc>
                <a:spcPct val="150000"/>
              </a:lnSpc>
              <a:buFont typeface="Arial" panose="020B0604020202020204" pitchFamily="34" charset="0"/>
              <a:buChar char="•"/>
            </a:pPr>
            <a:r>
              <a:rPr lang="en-US" dirty="0"/>
              <a:t>Creates negative customer experience</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20698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0 L 0.0446 0 " pathEditMode="relative" rAng="0" ptsTypes="AA">
                                      <p:cBhvr>
                                        <p:cTn id="9" dur="500" spd="-100000" fill="hold"/>
                                        <p:tgtEl>
                                          <p:spTgt spid="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BDCA966F-6BBA-8843-841B-3D0768825CDD}"/>
              </a:ext>
            </a:extLst>
          </p:cNvPr>
          <p:cNvSpPr txBox="1">
            <a:spLocks/>
          </p:cNvSpPr>
          <p:nvPr/>
        </p:nvSpPr>
        <p:spPr>
          <a:xfrm>
            <a:off x="837328" y="3303535"/>
            <a:ext cx="10123896"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mazon Ember"/>
                <a:ea typeface="+mn-ea"/>
                <a:cs typeface="Amazon Ember Regular" charset="0"/>
              </a:rPr>
              <a:t>Rethinking Enterprise Search</a:t>
            </a:r>
          </a:p>
        </p:txBody>
      </p:sp>
      <p:pic>
        <p:nvPicPr>
          <p:cNvPr id="6" name="Picture 5">
            <a:extLst>
              <a:ext uri="{FF2B5EF4-FFF2-40B4-BE49-F238E27FC236}">
                <a16:creationId xmlns:a16="http://schemas.microsoft.com/office/drawing/2014/main" id="{4E489858-5829-2546-9F46-6D02BCE09B98}"/>
              </a:ext>
            </a:extLst>
          </p:cNvPr>
          <p:cNvPicPr>
            <a:picLocks noChangeAspect="1"/>
          </p:cNvPicPr>
          <p:nvPr/>
        </p:nvPicPr>
        <p:blipFill rotWithShape="1">
          <a:blip r:embed="rId3"/>
          <a:srcRect t="2464" r="14292" b="2464"/>
          <a:stretch/>
        </p:blipFill>
        <p:spPr>
          <a:xfrm>
            <a:off x="9340771" y="-1"/>
            <a:ext cx="5289630" cy="8212157"/>
          </a:xfrm>
          <a:prstGeom prst="rect">
            <a:avLst/>
          </a:prstGeom>
        </p:spPr>
      </p:pic>
    </p:spTree>
    <p:extLst>
      <p:ext uri="{BB962C8B-B14F-4D97-AF65-F5344CB8AC3E}">
        <p14:creationId xmlns:p14="http://schemas.microsoft.com/office/powerpoint/2010/main" val="2190547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E6A9-8371-1F42-82F2-028E578C0FFD}"/>
              </a:ext>
            </a:extLst>
          </p:cNvPr>
          <p:cNvSpPr>
            <a:spLocks noGrp="1"/>
          </p:cNvSpPr>
          <p:nvPr>
            <p:ph type="title"/>
          </p:nvPr>
        </p:nvSpPr>
        <p:spPr/>
        <p:txBody>
          <a:bodyPr/>
          <a:lstStyle/>
          <a:p>
            <a:r>
              <a:rPr lang="en-US" kern="0" dirty="0">
                <a:solidFill>
                  <a:srgbClr val="FFFFFF"/>
                </a:solidFill>
                <a:latin typeface="+mj-lt"/>
                <a:ea typeface="Amazon Ember" panose="020B0603020204020204" pitchFamily="34" charset="0"/>
                <a:cs typeface="Amazon Ember" panose="020B0603020204020204" pitchFamily="34" charset="0"/>
                <a:sym typeface="Helvetica Neue"/>
              </a:rPr>
              <a:t>Amazon </a:t>
            </a:r>
            <a:r>
              <a:rPr lang="en-US" kern="0" dirty="0">
                <a:solidFill>
                  <a:srgbClr val="FFFFFF"/>
                </a:solidFill>
                <a:ea typeface="Amazon Ember" panose="020B0603020204020204" pitchFamily="34" charset="0"/>
                <a:cs typeface="Amazon Ember" panose="020B0603020204020204" pitchFamily="34" charset="0"/>
                <a:sym typeface="Helvetica Neue"/>
              </a:rPr>
              <a:t>Kendra</a:t>
            </a:r>
            <a:br>
              <a:rPr lang="en-US" kern="0" dirty="0">
                <a:solidFill>
                  <a:srgbClr val="FFFFFF"/>
                </a:solidFill>
                <a:ea typeface="Amazon Ember" panose="020B0603020204020204" pitchFamily="34" charset="0"/>
                <a:cs typeface="Amazon Ember" panose="020B0603020204020204" pitchFamily="34" charset="0"/>
                <a:sym typeface="Helvetica Neue"/>
              </a:rPr>
            </a:br>
            <a:r>
              <a:rPr lang="en-US" sz="2880" dirty="0">
                <a:solidFill>
                  <a:srgbClr val="FFCC00"/>
                </a:solidFill>
                <a:latin typeface="+mn-lt"/>
                <a:ea typeface="+mn-ea"/>
                <a:cs typeface="+mn-cs"/>
                <a:sym typeface="Helvetica Neue"/>
              </a:rPr>
              <a:t>Rethinking enterprise search for everyone</a:t>
            </a:r>
            <a:endParaRPr lang="en-US" sz="2880" dirty="0">
              <a:solidFill>
                <a:srgbClr val="FFCC00"/>
              </a:solidFill>
              <a:latin typeface="+mn-lt"/>
              <a:ea typeface="+mn-ea"/>
              <a:cs typeface="+mn-cs"/>
            </a:endParaRPr>
          </a:p>
        </p:txBody>
      </p:sp>
      <p:sp>
        <p:nvSpPr>
          <p:cNvPr id="21" name="Natural language…">
            <a:extLst>
              <a:ext uri="{FF2B5EF4-FFF2-40B4-BE49-F238E27FC236}">
                <a16:creationId xmlns:a16="http://schemas.microsoft.com/office/drawing/2014/main" id="{D5E44634-BE11-6E4F-9DCA-23BB30258C11}"/>
              </a:ext>
            </a:extLst>
          </p:cNvPr>
          <p:cNvSpPr txBox="1"/>
          <p:nvPr/>
        </p:nvSpPr>
        <p:spPr>
          <a:xfrm>
            <a:off x="2365692" y="5983175"/>
            <a:ext cx="5151509"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a:r>
              <a:rPr lang="en-US" sz="2800" dirty="0">
                <a:solidFill>
                  <a:srgbClr val="FFCC00"/>
                </a:solidFill>
              </a:rPr>
              <a:t>Easy to find what</a:t>
            </a:r>
            <a:br>
              <a:rPr lang="en-US" sz="2800" dirty="0">
                <a:solidFill>
                  <a:srgbClr val="FFCC00"/>
                </a:solidFill>
              </a:rPr>
            </a:br>
            <a:r>
              <a:rPr lang="en-US" sz="2800" dirty="0">
                <a:solidFill>
                  <a:srgbClr val="FFCC00"/>
                </a:solidFill>
              </a:rPr>
              <a:t>you are looking for</a:t>
            </a:r>
          </a:p>
        </p:txBody>
      </p:sp>
      <p:sp>
        <p:nvSpPr>
          <p:cNvPr id="22" name="Natural language…">
            <a:extLst>
              <a:ext uri="{FF2B5EF4-FFF2-40B4-BE49-F238E27FC236}">
                <a16:creationId xmlns:a16="http://schemas.microsoft.com/office/drawing/2014/main" id="{3F0003C1-E963-7B4E-B9EB-3DC4D203F75E}"/>
              </a:ext>
            </a:extLst>
          </p:cNvPr>
          <p:cNvSpPr txBox="1"/>
          <p:nvPr/>
        </p:nvSpPr>
        <p:spPr>
          <a:xfrm>
            <a:off x="9854589" y="5983175"/>
            <a:ext cx="4009666"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a:r>
              <a:rPr lang="en-US" sz="2800" dirty="0">
                <a:solidFill>
                  <a:srgbClr val="FFCC00"/>
                </a:solidFill>
              </a:rPr>
              <a:t>Simple and </a:t>
            </a:r>
            <a:br>
              <a:rPr lang="en-US" sz="2800" dirty="0">
                <a:solidFill>
                  <a:srgbClr val="FFCC00"/>
                </a:solidFill>
              </a:rPr>
            </a:br>
            <a:r>
              <a:rPr lang="en-US" sz="2800" dirty="0">
                <a:solidFill>
                  <a:srgbClr val="FFCC00"/>
                </a:solidFill>
              </a:rPr>
              <a:t>quick to set up</a:t>
            </a:r>
          </a:p>
        </p:txBody>
      </p:sp>
      <p:sp>
        <p:nvSpPr>
          <p:cNvPr id="5" name="Rectangle 4">
            <a:extLst>
              <a:ext uri="{FF2B5EF4-FFF2-40B4-BE49-F238E27FC236}">
                <a16:creationId xmlns:a16="http://schemas.microsoft.com/office/drawing/2014/main" id="{3483C563-4949-E44A-9874-BE31D8F40D6B}"/>
              </a:ext>
            </a:extLst>
          </p:cNvPr>
          <p:cNvSpPr/>
          <p:nvPr/>
        </p:nvSpPr>
        <p:spPr bwMode="auto">
          <a:xfrm>
            <a:off x="538864" y="2097742"/>
            <a:ext cx="8805162" cy="358588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87CC64F7-A354-4A40-BB49-522600E3D8E9}"/>
              </a:ext>
            </a:extLst>
          </p:cNvPr>
          <p:cNvSpPr/>
          <p:nvPr/>
        </p:nvSpPr>
        <p:spPr bwMode="auto">
          <a:xfrm>
            <a:off x="9501188" y="2103303"/>
            <a:ext cx="4716469" cy="3585883"/>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cs typeface="Segoe UI" pitchFamily="34" charset="0"/>
            </a:endParaRPr>
          </a:p>
        </p:txBody>
      </p:sp>
      <p:sp>
        <p:nvSpPr>
          <p:cNvPr id="25" name="11 connectors…">
            <a:extLst>
              <a:ext uri="{FF2B5EF4-FFF2-40B4-BE49-F238E27FC236}">
                <a16:creationId xmlns:a16="http://schemas.microsoft.com/office/drawing/2014/main" id="{11353AE6-2DA5-457D-AFD7-6A012C8DBA1D}"/>
              </a:ext>
            </a:extLst>
          </p:cNvPr>
          <p:cNvSpPr txBox="1"/>
          <p:nvPr/>
        </p:nvSpPr>
        <p:spPr>
          <a:xfrm>
            <a:off x="9528572" y="4357573"/>
            <a:ext cx="225088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lang="en-US" sz="1800" kern="0" dirty="0">
                <a:solidFill>
                  <a:srgbClr val="FFFFFF"/>
                </a:solidFill>
                <a:latin typeface="+mj-lt"/>
                <a:sym typeface="Helvetica Neue"/>
              </a:rPr>
              <a:t>Native </a:t>
            </a:r>
            <a:r>
              <a:rPr sz="1800" kern="0" dirty="0">
                <a:solidFill>
                  <a:srgbClr val="FFFFFF"/>
                </a:solidFill>
                <a:latin typeface="+mj-lt"/>
                <a:sym typeface="Helvetica Neue"/>
              </a:rPr>
              <a:t>connectors</a:t>
            </a:r>
          </a:p>
        </p:txBody>
      </p:sp>
      <p:sp>
        <p:nvSpPr>
          <p:cNvPr id="26" name="Natural language…">
            <a:extLst>
              <a:ext uri="{FF2B5EF4-FFF2-40B4-BE49-F238E27FC236}">
                <a16:creationId xmlns:a16="http://schemas.microsoft.com/office/drawing/2014/main" id="{FC636B01-CBCD-4ADA-BEAA-019E97F0DA6E}"/>
              </a:ext>
            </a:extLst>
          </p:cNvPr>
          <p:cNvSpPr txBox="1"/>
          <p:nvPr/>
        </p:nvSpPr>
        <p:spPr>
          <a:xfrm>
            <a:off x="672809" y="4192733"/>
            <a:ext cx="1935466"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p>
            <a:pPr algn="ctr" defTabSz="495301" hangingPunct="0">
              <a:defRPr b="0"/>
            </a:pPr>
            <a:r>
              <a:rPr sz="1800" kern="0" dirty="0">
                <a:solidFill>
                  <a:srgbClr val="FFFFFF"/>
                </a:solidFill>
                <a:latin typeface="+mj-lt"/>
                <a:sym typeface="Helvetica Neue"/>
              </a:rPr>
              <a:t>Natural language </a:t>
            </a:r>
          </a:p>
          <a:p>
            <a:pPr algn="ctr" defTabSz="495301" hangingPunct="0">
              <a:defRPr b="0"/>
            </a:pPr>
            <a:r>
              <a:rPr lang="en-US" sz="1800" kern="0" dirty="0">
                <a:solidFill>
                  <a:srgbClr val="FFFFFF"/>
                </a:solidFill>
                <a:latin typeface="+mj-lt"/>
                <a:sym typeface="Helvetica Neue"/>
              </a:rPr>
              <a:t>Queries</a:t>
            </a:r>
            <a:endParaRPr sz="1800" kern="0" dirty="0">
              <a:solidFill>
                <a:srgbClr val="FFFFFF"/>
              </a:solidFill>
              <a:latin typeface="+mj-lt"/>
              <a:sym typeface="Helvetica Neue"/>
            </a:endParaRPr>
          </a:p>
        </p:txBody>
      </p:sp>
      <p:sp>
        <p:nvSpPr>
          <p:cNvPr id="27" name="Indexes content…">
            <a:extLst>
              <a:ext uri="{FF2B5EF4-FFF2-40B4-BE49-F238E27FC236}">
                <a16:creationId xmlns:a16="http://schemas.microsoft.com/office/drawing/2014/main" id="{6FD17594-DF9F-48F6-9105-32A5584F33F2}"/>
              </a:ext>
            </a:extLst>
          </p:cNvPr>
          <p:cNvSpPr txBox="1"/>
          <p:nvPr/>
        </p:nvSpPr>
        <p:spPr>
          <a:xfrm>
            <a:off x="3207150" y="4192732"/>
            <a:ext cx="1253866"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lang="en-US" sz="1800" kern="0" dirty="0">
                <a:latin typeface="+mj-lt"/>
                <a:sym typeface="Helvetica Neue"/>
              </a:rPr>
              <a:t>NLU and ML core</a:t>
            </a:r>
            <a:endParaRPr sz="1800" kern="0" dirty="0">
              <a:latin typeface="+mj-lt"/>
              <a:sym typeface="Helvetica Neue"/>
            </a:endParaRPr>
          </a:p>
        </p:txBody>
      </p:sp>
      <p:sp>
        <p:nvSpPr>
          <p:cNvPr id="28" name="Simple API…">
            <a:extLst>
              <a:ext uri="{FF2B5EF4-FFF2-40B4-BE49-F238E27FC236}">
                <a16:creationId xmlns:a16="http://schemas.microsoft.com/office/drawing/2014/main" id="{61A997B5-D4AF-468A-B52D-E361BFABC616}"/>
              </a:ext>
            </a:extLst>
          </p:cNvPr>
          <p:cNvSpPr txBox="1"/>
          <p:nvPr/>
        </p:nvSpPr>
        <p:spPr>
          <a:xfrm>
            <a:off x="11938113" y="4192733"/>
            <a:ext cx="1897061" cy="116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sz="1800" kern="0" dirty="0">
                <a:solidFill>
                  <a:srgbClr val="FFFFFF"/>
                </a:solidFill>
                <a:latin typeface="+mj-lt"/>
                <a:sym typeface="Helvetica Neue"/>
              </a:rPr>
              <a:t>Simple API</a:t>
            </a:r>
          </a:p>
          <a:p>
            <a:pPr algn="ctr" defTabSz="495301" hangingPunct="0">
              <a:defRPr b="0"/>
            </a:pPr>
            <a:r>
              <a:rPr lang="en-US" sz="1800" kern="0" dirty="0">
                <a:solidFill>
                  <a:srgbClr val="FFFFFF"/>
                </a:solidFill>
                <a:latin typeface="+mj-lt"/>
                <a:sym typeface="Helvetica Neue"/>
              </a:rPr>
              <a:t>and console experiences</a:t>
            </a:r>
          </a:p>
          <a:p>
            <a:pPr algn="ctr" defTabSz="495301" hangingPunct="0">
              <a:defRPr b="0"/>
            </a:pPr>
            <a:r>
              <a:rPr lang="en-US" sz="1800" kern="0" dirty="0">
                <a:solidFill>
                  <a:srgbClr val="FFFFFF"/>
                </a:solidFill>
                <a:latin typeface="+mj-lt"/>
                <a:sym typeface="Helvetica Neue"/>
              </a:rPr>
              <a:t> Code samples</a:t>
            </a:r>
            <a:endParaRPr sz="1800" kern="0" dirty="0">
              <a:solidFill>
                <a:srgbClr val="FFFFFF"/>
              </a:solidFill>
              <a:latin typeface="+mj-lt"/>
              <a:sym typeface="Helvetica Neue"/>
            </a:endParaRPr>
          </a:p>
        </p:txBody>
      </p:sp>
      <p:sp>
        <p:nvSpPr>
          <p:cNvPr id="29" name="Incremental…">
            <a:extLst>
              <a:ext uri="{FF2B5EF4-FFF2-40B4-BE49-F238E27FC236}">
                <a16:creationId xmlns:a16="http://schemas.microsoft.com/office/drawing/2014/main" id="{C7551031-0E72-45DF-A287-B777FBFFD57C}"/>
              </a:ext>
            </a:extLst>
          </p:cNvPr>
          <p:cNvSpPr txBox="1"/>
          <p:nvPr/>
        </p:nvSpPr>
        <p:spPr>
          <a:xfrm>
            <a:off x="7465142" y="4192732"/>
            <a:ext cx="1481816"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p>
            <a:pPr algn="ctr" defTabSz="495301" hangingPunct="0">
              <a:defRPr b="0"/>
            </a:pPr>
            <a:r>
              <a:rPr lang="en-US" sz="1800" kern="0" dirty="0">
                <a:solidFill>
                  <a:srgbClr val="FFFFFF"/>
                </a:solidFill>
                <a:latin typeface="+mj-lt"/>
                <a:sym typeface="Helvetica Neue"/>
              </a:rPr>
              <a:t>Continuous</a:t>
            </a:r>
            <a:br>
              <a:rPr lang="en-US" sz="1800" kern="0" dirty="0">
                <a:solidFill>
                  <a:srgbClr val="FFFFFF"/>
                </a:solidFill>
                <a:latin typeface="+mj-lt"/>
                <a:sym typeface="Helvetica Neue"/>
              </a:rPr>
            </a:br>
            <a:r>
              <a:rPr lang="en-US" sz="1800" kern="0" dirty="0">
                <a:solidFill>
                  <a:srgbClr val="FFFFFF"/>
                </a:solidFill>
                <a:latin typeface="+mj-lt"/>
                <a:sym typeface="Helvetica Neue"/>
              </a:rPr>
              <a:t>Improvement</a:t>
            </a:r>
          </a:p>
        </p:txBody>
      </p:sp>
      <p:pic>
        <p:nvPicPr>
          <p:cNvPr id="30" name="Image" descr="Image">
            <a:extLst>
              <a:ext uri="{FF2B5EF4-FFF2-40B4-BE49-F238E27FC236}">
                <a16:creationId xmlns:a16="http://schemas.microsoft.com/office/drawing/2014/main" id="{D64D7F50-4A03-4A21-A9AB-DBEB35A207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454431" y="2735778"/>
            <a:ext cx="864424" cy="1001200"/>
          </a:xfrm>
          <a:prstGeom prst="rect">
            <a:avLst/>
          </a:prstGeom>
          <a:ln w="12700">
            <a:miter lim="400000"/>
          </a:ln>
        </p:spPr>
      </p:pic>
      <p:grpSp>
        <p:nvGrpSpPr>
          <p:cNvPr id="31" name="Group 30">
            <a:extLst>
              <a:ext uri="{FF2B5EF4-FFF2-40B4-BE49-F238E27FC236}">
                <a16:creationId xmlns:a16="http://schemas.microsoft.com/office/drawing/2014/main" id="{18F59473-084D-41AF-BC14-B40F9820A320}"/>
              </a:ext>
            </a:extLst>
          </p:cNvPr>
          <p:cNvGrpSpPr/>
          <p:nvPr/>
        </p:nvGrpSpPr>
        <p:grpSpPr>
          <a:xfrm>
            <a:off x="1142817" y="2745163"/>
            <a:ext cx="880110" cy="910179"/>
            <a:chOff x="8583337" y="3677680"/>
            <a:chExt cx="733425" cy="758482"/>
          </a:xfrm>
        </p:grpSpPr>
        <p:sp>
          <p:nvSpPr>
            <p:cNvPr id="32"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ln w="19050">
              <a:solidFill>
                <a:schemeClr val="accent1"/>
              </a:solidFill>
              <a:miter lim="400000"/>
            </a:ln>
          </p:spPr>
          <p:txBody>
            <a:bodyPr lIns="30480" tIns="30480" rIns="30480" bIns="30480" anchor="ctr"/>
            <a:lstStyle/>
            <a:p>
              <a:pPr algn="ctr" defTabSz="495301" hangingPunct="0">
                <a:defRPr sz="3200" b="0">
                  <a:latin typeface="+mn-lt"/>
                  <a:ea typeface="+mn-ea"/>
                  <a:cs typeface="+mn-cs"/>
                  <a:sym typeface="Helvetica Neue Medium"/>
                </a:defRPr>
              </a:pPr>
              <a:endParaRPr sz="1920" kern="0">
                <a:solidFill>
                  <a:srgbClr val="FFFFFF"/>
                </a:solidFill>
                <a:latin typeface="Helvetica Neue Medium"/>
                <a:sym typeface="Helvetica Neue Medium"/>
              </a:endParaRPr>
            </a:p>
          </p:txBody>
        </p:sp>
        <p:sp>
          <p:nvSpPr>
            <p:cNvPr id="33"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01" hangingPunct="0">
                <a:defRPr sz="3200" b="0">
                  <a:latin typeface="+mn-lt"/>
                  <a:ea typeface="+mn-ea"/>
                  <a:cs typeface="+mn-cs"/>
                  <a:sym typeface="Helvetica Neue Medium"/>
                </a:defRPr>
              </a:pPr>
              <a:endParaRPr sz="1920" kern="0">
                <a:solidFill>
                  <a:srgbClr val="FFFFFF"/>
                </a:solidFill>
                <a:latin typeface="Helvetica Neue Medium"/>
                <a:sym typeface="Helvetica Neue Medium"/>
              </a:endParaRPr>
            </a:p>
          </p:txBody>
        </p:sp>
      </p:grpSp>
      <p:pic>
        <p:nvPicPr>
          <p:cNvPr id="34" name="Image" descr="Image">
            <a:extLst>
              <a:ext uri="{FF2B5EF4-FFF2-40B4-BE49-F238E27FC236}">
                <a16:creationId xmlns:a16="http://schemas.microsoft.com/office/drawing/2014/main" id="{70A076DB-7038-4DAC-822B-B34D9F2B7A83}"/>
              </a:ext>
            </a:extLst>
          </p:cNvPr>
          <p:cNvPicPr>
            <a:picLocks noChangeAspect="1"/>
          </p:cNvPicPr>
          <p:nvPr/>
        </p:nvPicPr>
        <p:blipFill>
          <a:blip r:embed="rId5">
            <a:duotone>
              <a:schemeClr val="accent1">
                <a:shade val="45000"/>
                <a:satMod val="135000"/>
              </a:schemeClr>
              <a:prstClr val="white"/>
            </a:duotone>
          </a:blip>
          <a:stretch>
            <a:fillRect/>
          </a:stretch>
        </p:blipFill>
        <p:spPr>
          <a:xfrm>
            <a:off x="10287549" y="2841374"/>
            <a:ext cx="732928" cy="738654"/>
          </a:xfrm>
          <a:prstGeom prst="rect">
            <a:avLst/>
          </a:prstGeom>
          <a:ln w="12700">
            <a:miter lim="400000"/>
          </a:ln>
        </p:spPr>
      </p:pic>
      <p:pic>
        <p:nvPicPr>
          <p:cNvPr id="35" name="Image" descr="Image">
            <a:extLst>
              <a:ext uri="{FF2B5EF4-FFF2-40B4-BE49-F238E27FC236}">
                <a16:creationId xmlns:a16="http://schemas.microsoft.com/office/drawing/2014/main" id="{36F2EAB3-0580-47E5-804F-6EDFA1EB3914}"/>
              </a:ext>
            </a:extLst>
          </p:cNvPr>
          <p:cNvPicPr>
            <a:picLocks noChangeAspect="1"/>
          </p:cNvPicPr>
          <p:nvPr/>
        </p:nvPicPr>
        <p:blipFill>
          <a:blip r:embed="rId6">
            <a:duotone>
              <a:schemeClr val="accent1">
                <a:shade val="45000"/>
                <a:satMod val="135000"/>
              </a:schemeClr>
              <a:prstClr val="white"/>
            </a:duotone>
          </a:blip>
          <a:stretch>
            <a:fillRect/>
          </a:stretch>
        </p:blipFill>
        <p:spPr>
          <a:xfrm>
            <a:off x="7699281" y="2745164"/>
            <a:ext cx="931070" cy="931070"/>
          </a:xfrm>
          <a:prstGeom prst="rect">
            <a:avLst/>
          </a:prstGeom>
          <a:ln w="12700">
            <a:miter lim="400000"/>
          </a:ln>
        </p:spPr>
      </p:pic>
      <p:sp>
        <p:nvSpPr>
          <p:cNvPr id="36" name="Indexes content…">
            <a:extLst>
              <a:ext uri="{FF2B5EF4-FFF2-40B4-BE49-F238E27FC236}">
                <a16:creationId xmlns:a16="http://schemas.microsoft.com/office/drawing/2014/main" id="{58E67EE4-0DCF-4D5D-8142-CA3FB9184EDB}"/>
              </a:ext>
            </a:extLst>
          </p:cNvPr>
          <p:cNvSpPr txBox="1"/>
          <p:nvPr/>
        </p:nvSpPr>
        <p:spPr>
          <a:xfrm>
            <a:off x="5366834" y="4192732"/>
            <a:ext cx="170123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lang="en-US" sz="1800" kern="0" dirty="0">
                <a:latin typeface="+mj-lt"/>
                <a:sym typeface="Helvetica Neue"/>
              </a:rPr>
              <a:t>Domain Expertise</a:t>
            </a:r>
            <a:endParaRPr sz="1800" kern="0" dirty="0">
              <a:latin typeface="+mj-lt"/>
              <a:sym typeface="Helvetica Neue"/>
            </a:endParaRPr>
          </a:p>
        </p:txBody>
      </p:sp>
      <p:grpSp>
        <p:nvGrpSpPr>
          <p:cNvPr id="37" name="Graphic 22">
            <a:extLst>
              <a:ext uri="{FF2B5EF4-FFF2-40B4-BE49-F238E27FC236}">
                <a16:creationId xmlns:a16="http://schemas.microsoft.com/office/drawing/2014/main" id="{95D45143-15D5-4135-88CA-CF064D3EE210}"/>
              </a:ext>
            </a:extLst>
          </p:cNvPr>
          <p:cNvGrpSpPr>
            <a:grpSpLocks noChangeAspect="1"/>
          </p:cNvGrpSpPr>
          <p:nvPr/>
        </p:nvGrpSpPr>
        <p:grpSpPr>
          <a:xfrm>
            <a:off x="3333019" y="2693033"/>
            <a:ext cx="1010586" cy="1020299"/>
            <a:chOff x="3333021" y="2693036"/>
            <a:chExt cx="1010586" cy="1020300"/>
          </a:xfrm>
        </p:grpSpPr>
        <p:grpSp>
          <p:nvGrpSpPr>
            <p:cNvPr id="38" name="Graphic 22">
              <a:extLst>
                <a:ext uri="{FF2B5EF4-FFF2-40B4-BE49-F238E27FC236}">
                  <a16:creationId xmlns:a16="http://schemas.microsoft.com/office/drawing/2014/main" id="{87144DCB-5D23-49CD-8E09-291C026774BD}"/>
                </a:ext>
              </a:extLst>
            </p:cNvPr>
            <p:cNvGrpSpPr/>
            <p:nvPr/>
          </p:nvGrpSpPr>
          <p:grpSpPr>
            <a:xfrm>
              <a:off x="3333021" y="2693036"/>
              <a:ext cx="1010586" cy="1020300"/>
              <a:chOff x="3333021" y="2693036"/>
              <a:chExt cx="1010586" cy="1020300"/>
            </a:xfrm>
            <a:noFill/>
          </p:grpSpPr>
          <p:sp>
            <p:nvSpPr>
              <p:cNvPr id="39" name="Freeform: Shape 38">
                <a:extLst>
                  <a:ext uri="{FF2B5EF4-FFF2-40B4-BE49-F238E27FC236}">
                    <a16:creationId xmlns:a16="http://schemas.microsoft.com/office/drawing/2014/main" id="{72032A7C-7F33-402E-ACCF-7F5095CBAC05}"/>
                  </a:ext>
                </a:extLst>
              </p:cNvPr>
              <p:cNvSpPr/>
              <p:nvPr/>
            </p:nvSpPr>
            <p:spPr>
              <a:xfrm>
                <a:off x="3333021" y="3088299"/>
                <a:ext cx="8463" cy="222599"/>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1800"/>
              </a:p>
            </p:txBody>
          </p:sp>
          <p:sp>
            <p:nvSpPr>
              <p:cNvPr id="40" name="Freeform: Shape 39">
                <a:extLst>
                  <a:ext uri="{FF2B5EF4-FFF2-40B4-BE49-F238E27FC236}">
                    <a16:creationId xmlns:a16="http://schemas.microsoft.com/office/drawing/2014/main" id="{918760EB-5485-4C2F-8809-AD068A8A719A}"/>
                  </a:ext>
                </a:extLst>
              </p:cNvPr>
              <p:cNvSpPr/>
              <p:nvPr/>
            </p:nvSpPr>
            <p:spPr>
              <a:xfrm>
                <a:off x="3583552" y="2880934"/>
                <a:ext cx="125265" cy="318241"/>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1800"/>
              </a:p>
            </p:txBody>
          </p:sp>
          <p:sp>
            <p:nvSpPr>
              <p:cNvPr id="41" name="Freeform: Shape 40">
                <a:extLst>
                  <a:ext uri="{FF2B5EF4-FFF2-40B4-BE49-F238E27FC236}">
                    <a16:creationId xmlns:a16="http://schemas.microsoft.com/office/drawing/2014/main" id="{C8282820-70D5-4137-9172-B48EA902DFFB}"/>
                  </a:ext>
                </a:extLst>
              </p:cNvPr>
              <p:cNvSpPr/>
              <p:nvPr/>
            </p:nvSpPr>
            <p:spPr>
              <a:xfrm>
                <a:off x="3458287" y="3006200"/>
                <a:ext cx="125265"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1800"/>
              </a:p>
            </p:txBody>
          </p:sp>
          <p:sp>
            <p:nvSpPr>
              <p:cNvPr id="42" name="Freeform: Shape 41">
                <a:extLst>
                  <a:ext uri="{FF2B5EF4-FFF2-40B4-BE49-F238E27FC236}">
                    <a16:creationId xmlns:a16="http://schemas.microsoft.com/office/drawing/2014/main" id="{D0BE0474-921C-4537-9409-BF000DDC41E4}"/>
                  </a:ext>
                </a:extLst>
              </p:cNvPr>
              <p:cNvSpPr/>
              <p:nvPr/>
            </p:nvSpPr>
            <p:spPr>
              <a:xfrm>
                <a:off x="3583552" y="2768365"/>
                <a:ext cx="8463"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1800"/>
              </a:p>
            </p:txBody>
          </p:sp>
          <p:sp>
            <p:nvSpPr>
              <p:cNvPr id="43" name="Freeform: Shape 42">
                <a:extLst>
                  <a:ext uri="{FF2B5EF4-FFF2-40B4-BE49-F238E27FC236}">
                    <a16:creationId xmlns:a16="http://schemas.microsoft.com/office/drawing/2014/main" id="{72EE34F6-27F2-4526-B650-205DCF5F10F2}"/>
                  </a:ext>
                </a:extLst>
              </p:cNvPr>
              <p:cNvSpPr/>
              <p:nvPr/>
            </p:nvSpPr>
            <p:spPr>
              <a:xfrm>
                <a:off x="3333021" y="3129772"/>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1800"/>
              </a:p>
            </p:txBody>
          </p:sp>
          <p:sp>
            <p:nvSpPr>
              <p:cNvPr id="44" name="Freeform: Shape 43">
                <a:extLst>
                  <a:ext uri="{FF2B5EF4-FFF2-40B4-BE49-F238E27FC236}">
                    <a16:creationId xmlns:a16="http://schemas.microsoft.com/office/drawing/2014/main" id="{0EDDDDEA-A3EF-45EA-BD2B-87EC928F4914}"/>
                  </a:ext>
                </a:extLst>
              </p:cNvPr>
              <p:cNvSpPr/>
              <p:nvPr/>
            </p:nvSpPr>
            <p:spPr>
              <a:xfrm>
                <a:off x="3458287" y="3319363"/>
                <a:ext cx="125265"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1800"/>
              </a:p>
            </p:txBody>
          </p:sp>
          <p:sp>
            <p:nvSpPr>
              <p:cNvPr id="45" name="Freeform: Shape 44">
                <a:extLst>
                  <a:ext uri="{FF2B5EF4-FFF2-40B4-BE49-F238E27FC236}">
                    <a16:creationId xmlns:a16="http://schemas.microsoft.com/office/drawing/2014/main" id="{520C6D78-6755-4CED-99F5-EE214F985697}"/>
                  </a:ext>
                </a:extLst>
              </p:cNvPr>
              <p:cNvSpPr/>
              <p:nvPr/>
            </p:nvSpPr>
            <p:spPr>
              <a:xfrm>
                <a:off x="3572549" y="3556351"/>
                <a:ext cx="121033"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1800"/>
              </a:p>
            </p:txBody>
          </p:sp>
          <p:sp>
            <p:nvSpPr>
              <p:cNvPr id="46" name="Freeform: Shape 45">
                <a:extLst>
                  <a:ext uri="{FF2B5EF4-FFF2-40B4-BE49-F238E27FC236}">
                    <a16:creationId xmlns:a16="http://schemas.microsoft.com/office/drawing/2014/main" id="{C73046C5-CCAE-498C-889A-877816D00AE0}"/>
                  </a:ext>
                </a:extLst>
              </p:cNvPr>
              <p:cNvSpPr/>
              <p:nvPr/>
            </p:nvSpPr>
            <p:spPr>
              <a:xfrm>
                <a:off x="3562392" y="3319363"/>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1800"/>
              </a:p>
            </p:txBody>
          </p:sp>
          <p:sp>
            <p:nvSpPr>
              <p:cNvPr id="47" name="Freeform: Shape 46">
                <a:extLst>
                  <a:ext uri="{FF2B5EF4-FFF2-40B4-BE49-F238E27FC236}">
                    <a16:creationId xmlns:a16="http://schemas.microsoft.com/office/drawing/2014/main" id="{121E1A48-9D4D-4822-BC62-05C0508B2D89}"/>
                  </a:ext>
                </a:extLst>
              </p:cNvPr>
              <p:cNvSpPr/>
              <p:nvPr/>
            </p:nvSpPr>
            <p:spPr>
              <a:xfrm>
                <a:off x="3458287" y="3194098"/>
                <a:ext cx="125265"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1800"/>
              </a:p>
            </p:txBody>
          </p:sp>
          <p:sp>
            <p:nvSpPr>
              <p:cNvPr id="48" name="Freeform: Shape 47">
                <a:extLst>
                  <a:ext uri="{FF2B5EF4-FFF2-40B4-BE49-F238E27FC236}">
                    <a16:creationId xmlns:a16="http://schemas.microsoft.com/office/drawing/2014/main" id="{7CBED3C5-8F5A-42BA-BA4E-3F236D1A7E14}"/>
                  </a:ext>
                </a:extLst>
              </p:cNvPr>
              <p:cNvSpPr/>
              <p:nvPr/>
            </p:nvSpPr>
            <p:spPr>
              <a:xfrm>
                <a:off x="3333021" y="2693036"/>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1800"/>
              </a:p>
            </p:txBody>
          </p:sp>
          <p:sp>
            <p:nvSpPr>
              <p:cNvPr id="49" name="Freeform: Shape 48">
                <a:extLst>
                  <a:ext uri="{FF2B5EF4-FFF2-40B4-BE49-F238E27FC236}">
                    <a16:creationId xmlns:a16="http://schemas.microsoft.com/office/drawing/2014/main" id="{3107E45E-FBE7-40F6-A52C-571ABD689E52}"/>
                  </a:ext>
                </a:extLst>
              </p:cNvPr>
              <p:cNvSpPr/>
              <p:nvPr/>
            </p:nvSpPr>
            <p:spPr>
              <a:xfrm>
                <a:off x="3583552" y="3194098"/>
                <a:ext cx="125265" cy="187897"/>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1800"/>
              </a:p>
            </p:txBody>
          </p:sp>
          <p:sp>
            <p:nvSpPr>
              <p:cNvPr id="50" name="Freeform: Shape 49">
                <a:extLst>
                  <a:ext uri="{FF2B5EF4-FFF2-40B4-BE49-F238E27FC236}">
                    <a16:creationId xmlns:a16="http://schemas.microsoft.com/office/drawing/2014/main" id="{93057639-FC96-415B-8C3B-3972B43238F2}"/>
                  </a:ext>
                </a:extLst>
              </p:cNvPr>
              <p:cNvSpPr/>
              <p:nvPr/>
            </p:nvSpPr>
            <p:spPr>
              <a:xfrm>
                <a:off x="4335144" y="3088299"/>
                <a:ext cx="8463" cy="222599"/>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1800"/>
              </a:p>
            </p:txBody>
          </p:sp>
          <p:sp>
            <p:nvSpPr>
              <p:cNvPr id="51" name="Freeform: Shape 50">
                <a:extLst>
                  <a:ext uri="{FF2B5EF4-FFF2-40B4-BE49-F238E27FC236}">
                    <a16:creationId xmlns:a16="http://schemas.microsoft.com/office/drawing/2014/main" id="{BBB14C0E-6652-4FE4-8517-26D9A0740F47}"/>
                  </a:ext>
                </a:extLst>
              </p:cNvPr>
              <p:cNvSpPr/>
              <p:nvPr/>
            </p:nvSpPr>
            <p:spPr>
              <a:xfrm>
                <a:off x="4209878" y="3256730"/>
                <a:ext cx="125265"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chemeClr val="accent1"/>
                </a:solidFill>
                <a:prstDash val="solid"/>
                <a:round/>
              </a:ln>
            </p:spPr>
            <p:txBody>
              <a:bodyPr rtlCol="0" anchor="ctr"/>
              <a:lstStyle/>
              <a:p>
                <a:endParaRPr lang="en-US" sz="1800"/>
              </a:p>
            </p:txBody>
          </p:sp>
          <p:sp>
            <p:nvSpPr>
              <p:cNvPr id="52" name="Freeform: Shape 51">
                <a:extLst>
                  <a:ext uri="{FF2B5EF4-FFF2-40B4-BE49-F238E27FC236}">
                    <a16:creationId xmlns:a16="http://schemas.microsoft.com/office/drawing/2014/main" id="{B843D6DE-F800-43BD-8365-ACD970743A9C}"/>
                  </a:ext>
                </a:extLst>
              </p:cNvPr>
              <p:cNvSpPr/>
              <p:nvPr/>
            </p:nvSpPr>
            <p:spPr>
              <a:xfrm>
                <a:off x="4126932" y="2922407"/>
                <a:ext cx="82945" cy="8463"/>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chemeClr val="accent1"/>
                </a:solidFill>
                <a:prstDash val="solid"/>
                <a:round/>
              </a:ln>
            </p:spPr>
            <p:txBody>
              <a:bodyPr rtlCol="0" anchor="ctr"/>
              <a:lstStyle/>
              <a:p>
                <a:endParaRPr lang="en-US" sz="1800"/>
              </a:p>
            </p:txBody>
          </p:sp>
          <p:sp>
            <p:nvSpPr>
              <p:cNvPr id="53" name="Freeform: Shape 52">
                <a:extLst>
                  <a:ext uri="{FF2B5EF4-FFF2-40B4-BE49-F238E27FC236}">
                    <a16:creationId xmlns:a16="http://schemas.microsoft.com/office/drawing/2014/main" id="{838D9678-CA15-4B77-974E-E5B49C9A9B6B}"/>
                  </a:ext>
                </a:extLst>
              </p:cNvPr>
              <p:cNvSpPr/>
              <p:nvPr/>
            </p:nvSpPr>
            <p:spPr>
              <a:xfrm>
                <a:off x="3834083" y="3486947"/>
                <a:ext cx="125265" cy="8463"/>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chemeClr val="accent1"/>
                </a:solidFill>
                <a:prstDash val="solid"/>
                <a:round/>
              </a:ln>
            </p:spPr>
            <p:txBody>
              <a:bodyPr rtlCol="0" anchor="ctr"/>
              <a:lstStyle/>
              <a:p>
                <a:endParaRPr lang="en-US" sz="1800"/>
              </a:p>
            </p:txBody>
          </p:sp>
          <p:sp>
            <p:nvSpPr>
              <p:cNvPr id="54" name="Freeform: Shape 53">
                <a:extLst>
                  <a:ext uri="{FF2B5EF4-FFF2-40B4-BE49-F238E27FC236}">
                    <a16:creationId xmlns:a16="http://schemas.microsoft.com/office/drawing/2014/main" id="{6381B591-CA76-4946-97B5-A57045C01CF7}"/>
                  </a:ext>
                </a:extLst>
              </p:cNvPr>
              <p:cNvSpPr/>
              <p:nvPr/>
            </p:nvSpPr>
            <p:spPr>
              <a:xfrm>
                <a:off x="4043140" y="2899111"/>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chemeClr val="accent1"/>
                </a:solidFill>
                <a:prstDash val="solid"/>
                <a:round/>
              </a:ln>
            </p:spPr>
            <p:txBody>
              <a:bodyPr rtlCol="0" anchor="ctr"/>
              <a:lstStyle/>
              <a:p>
                <a:endParaRPr lang="en-US" sz="1800"/>
              </a:p>
            </p:txBody>
          </p:sp>
          <p:sp>
            <p:nvSpPr>
              <p:cNvPr id="55" name="Freeform: Shape 54">
                <a:extLst>
                  <a:ext uri="{FF2B5EF4-FFF2-40B4-BE49-F238E27FC236}">
                    <a16:creationId xmlns:a16="http://schemas.microsoft.com/office/drawing/2014/main" id="{DAF6E166-EE3F-49AC-9B45-4DD810A2D761}"/>
                  </a:ext>
                </a:extLst>
              </p:cNvPr>
              <p:cNvSpPr/>
              <p:nvPr/>
            </p:nvSpPr>
            <p:spPr>
              <a:xfrm>
                <a:off x="4126932" y="3212276"/>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chemeClr val="accent1"/>
                </a:solidFill>
                <a:prstDash val="solid"/>
                <a:round/>
              </a:ln>
            </p:spPr>
            <p:txBody>
              <a:bodyPr rtlCol="0" anchor="ctr"/>
              <a:lstStyle/>
              <a:p>
                <a:endParaRPr lang="en-US" sz="1800"/>
              </a:p>
            </p:txBody>
          </p:sp>
          <p:sp>
            <p:nvSpPr>
              <p:cNvPr id="56" name="Freeform: Shape 55">
                <a:extLst>
                  <a:ext uri="{FF2B5EF4-FFF2-40B4-BE49-F238E27FC236}">
                    <a16:creationId xmlns:a16="http://schemas.microsoft.com/office/drawing/2014/main" id="{3BFA5495-D522-4F71-9775-405FDF374C97}"/>
                  </a:ext>
                </a:extLst>
              </p:cNvPr>
              <p:cNvSpPr/>
              <p:nvPr/>
            </p:nvSpPr>
            <p:spPr>
              <a:xfrm>
                <a:off x="3959348" y="3089992"/>
                <a:ext cx="82945" cy="82945"/>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chemeClr val="accent1"/>
                </a:solidFill>
                <a:prstDash val="solid"/>
                <a:round/>
              </a:ln>
            </p:spPr>
            <p:txBody>
              <a:bodyPr rtlCol="0" anchor="ctr"/>
              <a:lstStyle/>
              <a:p>
                <a:endParaRPr lang="en-US" sz="1800"/>
              </a:p>
            </p:txBody>
          </p:sp>
          <p:sp>
            <p:nvSpPr>
              <p:cNvPr id="57" name="Freeform: Shape 56">
                <a:extLst>
                  <a:ext uri="{FF2B5EF4-FFF2-40B4-BE49-F238E27FC236}">
                    <a16:creationId xmlns:a16="http://schemas.microsoft.com/office/drawing/2014/main" id="{53C5893C-E736-4654-A487-4737F62A72C9}"/>
                  </a:ext>
                </a:extLst>
              </p:cNvPr>
              <p:cNvSpPr/>
              <p:nvPr/>
            </p:nvSpPr>
            <p:spPr>
              <a:xfrm>
                <a:off x="3959348" y="346365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chemeClr val="accent1"/>
                </a:solidFill>
                <a:prstDash val="solid"/>
                <a:round/>
              </a:ln>
            </p:spPr>
            <p:txBody>
              <a:bodyPr rtlCol="0" anchor="ctr"/>
              <a:lstStyle/>
              <a:p>
                <a:endParaRPr lang="en-US" sz="1800"/>
              </a:p>
            </p:txBody>
          </p:sp>
          <p:sp>
            <p:nvSpPr>
              <p:cNvPr id="58" name="Freeform: Shape 57">
                <a:extLst>
                  <a:ext uri="{FF2B5EF4-FFF2-40B4-BE49-F238E27FC236}">
                    <a16:creationId xmlns:a16="http://schemas.microsoft.com/office/drawing/2014/main" id="{56111C49-CF68-4304-9640-4F21462C63BD}"/>
                  </a:ext>
                </a:extLst>
              </p:cNvPr>
              <p:cNvSpPr/>
              <p:nvPr/>
            </p:nvSpPr>
            <p:spPr>
              <a:xfrm>
                <a:off x="3834084" y="2711214"/>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1800"/>
              </a:p>
            </p:txBody>
          </p:sp>
        </p:grpSp>
      </p:grpSp>
      <p:sp>
        <p:nvSpPr>
          <p:cNvPr id="61" name="Freeform: Shape 60">
            <a:extLst>
              <a:ext uri="{FF2B5EF4-FFF2-40B4-BE49-F238E27FC236}">
                <a16:creationId xmlns:a16="http://schemas.microsoft.com/office/drawing/2014/main" id="{E42AD0E4-6FFF-461A-B4A5-D9E37745774F}"/>
              </a:ext>
            </a:extLst>
          </p:cNvPr>
          <p:cNvSpPr/>
          <p:nvPr/>
        </p:nvSpPr>
        <p:spPr>
          <a:xfrm>
            <a:off x="6188123" y="3319607"/>
            <a:ext cx="5526" cy="145366"/>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800"/>
          </a:p>
        </p:txBody>
      </p:sp>
      <p:sp>
        <p:nvSpPr>
          <p:cNvPr id="62" name="Freeform: Shape 61">
            <a:extLst>
              <a:ext uri="{FF2B5EF4-FFF2-40B4-BE49-F238E27FC236}">
                <a16:creationId xmlns:a16="http://schemas.microsoft.com/office/drawing/2014/main" id="{330CF736-41DC-46D7-BEC9-5B3D9666F11F}"/>
              </a:ext>
            </a:extLst>
          </p:cNvPr>
          <p:cNvSpPr/>
          <p:nvPr/>
        </p:nvSpPr>
        <p:spPr>
          <a:xfrm>
            <a:off x="6351732" y="3184188"/>
            <a:ext cx="81803" cy="207826"/>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800"/>
          </a:p>
        </p:txBody>
      </p:sp>
      <p:sp>
        <p:nvSpPr>
          <p:cNvPr id="63" name="Freeform: Shape 62">
            <a:extLst>
              <a:ext uri="{FF2B5EF4-FFF2-40B4-BE49-F238E27FC236}">
                <a16:creationId xmlns:a16="http://schemas.microsoft.com/office/drawing/2014/main" id="{DC9791BE-64CE-4C49-88BF-177AD3D25C87}"/>
              </a:ext>
            </a:extLst>
          </p:cNvPr>
          <p:cNvSpPr/>
          <p:nvPr/>
        </p:nvSpPr>
        <p:spPr>
          <a:xfrm>
            <a:off x="6269929" y="3265993"/>
            <a:ext cx="81803" cy="40901"/>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800"/>
          </a:p>
        </p:txBody>
      </p:sp>
      <p:sp>
        <p:nvSpPr>
          <p:cNvPr id="64" name="Freeform: Shape 63">
            <a:extLst>
              <a:ext uri="{FF2B5EF4-FFF2-40B4-BE49-F238E27FC236}">
                <a16:creationId xmlns:a16="http://schemas.microsoft.com/office/drawing/2014/main" id="{2B1EEF78-C9F4-498E-875C-023CED1D16CE}"/>
              </a:ext>
            </a:extLst>
          </p:cNvPr>
          <p:cNvSpPr/>
          <p:nvPr/>
        </p:nvSpPr>
        <p:spPr>
          <a:xfrm>
            <a:off x="6351731" y="3110676"/>
            <a:ext cx="5526" cy="100597"/>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800"/>
          </a:p>
        </p:txBody>
      </p:sp>
      <p:sp>
        <p:nvSpPr>
          <p:cNvPr id="65" name="Freeform: Shape 64">
            <a:extLst>
              <a:ext uri="{FF2B5EF4-FFF2-40B4-BE49-F238E27FC236}">
                <a16:creationId xmlns:a16="http://schemas.microsoft.com/office/drawing/2014/main" id="{9BCABADA-D3E0-4413-8318-5FC73E45E8A0}"/>
              </a:ext>
            </a:extLst>
          </p:cNvPr>
          <p:cNvSpPr/>
          <p:nvPr/>
        </p:nvSpPr>
        <p:spPr>
          <a:xfrm>
            <a:off x="6188123" y="3346690"/>
            <a:ext cx="78486" cy="46429"/>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800"/>
          </a:p>
        </p:txBody>
      </p:sp>
      <p:sp>
        <p:nvSpPr>
          <p:cNvPr id="66" name="Freeform: Shape 65">
            <a:extLst>
              <a:ext uri="{FF2B5EF4-FFF2-40B4-BE49-F238E27FC236}">
                <a16:creationId xmlns:a16="http://schemas.microsoft.com/office/drawing/2014/main" id="{DBC97C7F-48B1-4ED2-9F73-6043185F7BC6}"/>
              </a:ext>
            </a:extLst>
          </p:cNvPr>
          <p:cNvSpPr/>
          <p:nvPr/>
        </p:nvSpPr>
        <p:spPr>
          <a:xfrm>
            <a:off x="6269929" y="3470501"/>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67" name="Freeform: Shape 66">
            <a:extLst>
              <a:ext uri="{FF2B5EF4-FFF2-40B4-BE49-F238E27FC236}">
                <a16:creationId xmlns:a16="http://schemas.microsoft.com/office/drawing/2014/main" id="{9C02AEFB-767E-49B1-9662-E6604E1DE4EF}"/>
              </a:ext>
            </a:extLst>
          </p:cNvPr>
          <p:cNvSpPr/>
          <p:nvPr/>
        </p:nvSpPr>
        <p:spPr>
          <a:xfrm>
            <a:off x="6344546" y="3625266"/>
            <a:ext cx="79040" cy="46429"/>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rgbClr val="FFFFFF"/>
            </a:solidFill>
            <a:prstDash val="solid"/>
            <a:round/>
          </a:ln>
        </p:spPr>
        <p:txBody>
          <a:bodyPr rtlCol="0" anchor="ctr"/>
          <a:lstStyle/>
          <a:p>
            <a:endParaRPr lang="en-US" sz="1800"/>
          </a:p>
        </p:txBody>
      </p:sp>
      <p:sp>
        <p:nvSpPr>
          <p:cNvPr id="68" name="Freeform: Shape 67">
            <a:extLst>
              <a:ext uri="{FF2B5EF4-FFF2-40B4-BE49-F238E27FC236}">
                <a16:creationId xmlns:a16="http://schemas.microsoft.com/office/drawing/2014/main" id="{07E60E64-B0FD-4955-AA8C-A1D772D42644}"/>
              </a:ext>
            </a:extLst>
          </p:cNvPr>
          <p:cNvSpPr/>
          <p:nvPr/>
        </p:nvSpPr>
        <p:spPr>
          <a:xfrm>
            <a:off x="6337913" y="3470502"/>
            <a:ext cx="177426" cy="95621"/>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800"/>
          </a:p>
        </p:txBody>
      </p:sp>
      <p:sp>
        <p:nvSpPr>
          <p:cNvPr id="69" name="Freeform: Shape 68">
            <a:extLst>
              <a:ext uri="{FF2B5EF4-FFF2-40B4-BE49-F238E27FC236}">
                <a16:creationId xmlns:a16="http://schemas.microsoft.com/office/drawing/2014/main" id="{0F56FD0D-A202-4CE3-89BC-8412D28D8F88}"/>
              </a:ext>
            </a:extLst>
          </p:cNvPr>
          <p:cNvSpPr/>
          <p:nvPr/>
        </p:nvSpPr>
        <p:spPr>
          <a:xfrm>
            <a:off x="6269929" y="3388698"/>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70" name="Freeform: Shape 69">
            <a:extLst>
              <a:ext uri="{FF2B5EF4-FFF2-40B4-BE49-F238E27FC236}">
                <a16:creationId xmlns:a16="http://schemas.microsoft.com/office/drawing/2014/main" id="{0C3881D7-CCF4-4D73-BD7F-D9250E254FEA}"/>
              </a:ext>
            </a:extLst>
          </p:cNvPr>
          <p:cNvSpPr/>
          <p:nvPr/>
        </p:nvSpPr>
        <p:spPr>
          <a:xfrm>
            <a:off x="6188123" y="3061483"/>
            <a:ext cx="327216" cy="654430"/>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800"/>
          </a:p>
        </p:txBody>
      </p:sp>
      <p:sp>
        <p:nvSpPr>
          <p:cNvPr id="71" name="Freeform: Shape 70">
            <a:extLst>
              <a:ext uri="{FF2B5EF4-FFF2-40B4-BE49-F238E27FC236}">
                <a16:creationId xmlns:a16="http://schemas.microsoft.com/office/drawing/2014/main" id="{1C4F6667-6AEE-42E8-AE4F-3E3B68C4C47E}"/>
              </a:ext>
            </a:extLst>
          </p:cNvPr>
          <p:cNvSpPr/>
          <p:nvPr/>
        </p:nvSpPr>
        <p:spPr>
          <a:xfrm>
            <a:off x="6351732" y="3388698"/>
            <a:ext cx="81803" cy="122706"/>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800"/>
          </a:p>
        </p:txBody>
      </p:sp>
      <p:sp>
        <p:nvSpPr>
          <p:cNvPr id="72" name="Freeform: Shape 71">
            <a:extLst>
              <a:ext uri="{FF2B5EF4-FFF2-40B4-BE49-F238E27FC236}">
                <a16:creationId xmlns:a16="http://schemas.microsoft.com/office/drawing/2014/main" id="{16EF80E4-42CA-4AF2-BFC1-5EBF2046D01B}"/>
              </a:ext>
            </a:extLst>
          </p:cNvPr>
          <p:cNvSpPr/>
          <p:nvPr/>
        </p:nvSpPr>
        <p:spPr>
          <a:xfrm>
            <a:off x="6842554" y="3319607"/>
            <a:ext cx="5526" cy="145366"/>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rgbClr val="FFFFFF"/>
            </a:solidFill>
            <a:prstDash val="solid"/>
            <a:round/>
          </a:ln>
        </p:spPr>
        <p:txBody>
          <a:bodyPr rtlCol="0" anchor="ctr"/>
          <a:lstStyle/>
          <a:p>
            <a:endParaRPr lang="en-US" sz="1800"/>
          </a:p>
        </p:txBody>
      </p:sp>
      <p:sp>
        <p:nvSpPr>
          <p:cNvPr id="73" name="Freeform: Shape 72">
            <a:extLst>
              <a:ext uri="{FF2B5EF4-FFF2-40B4-BE49-F238E27FC236}">
                <a16:creationId xmlns:a16="http://schemas.microsoft.com/office/drawing/2014/main" id="{7C9D31D6-EB69-4866-9BDA-10F3082B2EB5}"/>
              </a:ext>
            </a:extLst>
          </p:cNvPr>
          <p:cNvSpPr/>
          <p:nvPr/>
        </p:nvSpPr>
        <p:spPr>
          <a:xfrm>
            <a:off x="6760751" y="3429599"/>
            <a:ext cx="81803" cy="40901"/>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800"/>
          </a:p>
        </p:txBody>
      </p:sp>
      <p:sp>
        <p:nvSpPr>
          <p:cNvPr id="74" name="Freeform: Shape 73">
            <a:extLst>
              <a:ext uri="{FF2B5EF4-FFF2-40B4-BE49-F238E27FC236}">
                <a16:creationId xmlns:a16="http://schemas.microsoft.com/office/drawing/2014/main" id="{7193D68F-E405-4ECE-8D03-72CD403DD7B7}"/>
              </a:ext>
            </a:extLst>
          </p:cNvPr>
          <p:cNvSpPr/>
          <p:nvPr/>
        </p:nvSpPr>
        <p:spPr>
          <a:xfrm>
            <a:off x="6706583" y="3211271"/>
            <a:ext cx="54166" cy="5526"/>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800"/>
          </a:p>
        </p:txBody>
      </p:sp>
      <p:sp>
        <p:nvSpPr>
          <p:cNvPr id="75" name="Freeform: Shape 74">
            <a:extLst>
              <a:ext uri="{FF2B5EF4-FFF2-40B4-BE49-F238E27FC236}">
                <a16:creationId xmlns:a16="http://schemas.microsoft.com/office/drawing/2014/main" id="{C6B38DDD-5B33-42F7-A918-0B9080371AAB}"/>
              </a:ext>
            </a:extLst>
          </p:cNvPr>
          <p:cNvSpPr/>
          <p:nvPr/>
        </p:nvSpPr>
        <p:spPr>
          <a:xfrm>
            <a:off x="6515340" y="3579941"/>
            <a:ext cx="81803" cy="5526"/>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800"/>
          </a:p>
        </p:txBody>
      </p:sp>
      <p:sp>
        <p:nvSpPr>
          <p:cNvPr id="76" name="Freeform: Shape 75">
            <a:extLst>
              <a:ext uri="{FF2B5EF4-FFF2-40B4-BE49-F238E27FC236}">
                <a16:creationId xmlns:a16="http://schemas.microsoft.com/office/drawing/2014/main" id="{51265CFD-68EA-448A-9D5C-097D001F9E2C}"/>
              </a:ext>
            </a:extLst>
          </p:cNvPr>
          <p:cNvSpPr/>
          <p:nvPr/>
        </p:nvSpPr>
        <p:spPr>
          <a:xfrm>
            <a:off x="6651863" y="3184187"/>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77" name="Freeform: Shape 76">
            <a:extLst>
              <a:ext uri="{FF2B5EF4-FFF2-40B4-BE49-F238E27FC236}">
                <a16:creationId xmlns:a16="http://schemas.microsoft.com/office/drawing/2014/main" id="{E3888CB9-4F2E-4041-BD8E-0160CB3749A5}"/>
              </a:ext>
            </a:extLst>
          </p:cNvPr>
          <p:cNvSpPr/>
          <p:nvPr/>
        </p:nvSpPr>
        <p:spPr>
          <a:xfrm>
            <a:off x="6706583" y="3388698"/>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78" name="Freeform: Shape 77">
            <a:extLst>
              <a:ext uri="{FF2B5EF4-FFF2-40B4-BE49-F238E27FC236}">
                <a16:creationId xmlns:a16="http://schemas.microsoft.com/office/drawing/2014/main" id="{1A0E5F89-4435-4E7D-99DA-85D5B533BD36}"/>
              </a:ext>
            </a:extLst>
          </p:cNvPr>
          <p:cNvSpPr/>
          <p:nvPr/>
        </p:nvSpPr>
        <p:spPr>
          <a:xfrm>
            <a:off x="6597143" y="3320712"/>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79" name="Freeform: Shape 78">
            <a:extLst>
              <a:ext uri="{FF2B5EF4-FFF2-40B4-BE49-F238E27FC236}">
                <a16:creationId xmlns:a16="http://schemas.microsoft.com/office/drawing/2014/main" id="{E1835DA1-4CB7-433E-B6A4-C12E973D0770}"/>
              </a:ext>
            </a:extLst>
          </p:cNvPr>
          <p:cNvSpPr/>
          <p:nvPr/>
        </p:nvSpPr>
        <p:spPr>
          <a:xfrm>
            <a:off x="6597143" y="3552858"/>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80" name="Freeform: Shape 79">
            <a:extLst>
              <a:ext uri="{FF2B5EF4-FFF2-40B4-BE49-F238E27FC236}">
                <a16:creationId xmlns:a16="http://schemas.microsoft.com/office/drawing/2014/main" id="{543F9136-5256-4F93-98AF-59306B86CDB1}"/>
              </a:ext>
            </a:extLst>
          </p:cNvPr>
          <p:cNvSpPr/>
          <p:nvPr/>
        </p:nvSpPr>
        <p:spPr>
          <a:xfrm>
            <a:off x="6515339" y="3061483"/>
            <a:ext cx="327216" cy="654430"/>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800"/>
          </a:p>
        </p:txBody>
      </p:sp>
      <p:sp>
        <p:nvSpPr>
          <p:cNvPr id="83" name="Freeform: Shape 82">
            <a:extLst>
              <a:ext uri="{FF2B5EF4-FFF2-40B4-BE49-F238E27FC236}">
                <a16:creationId xmlns:a16="http://schemas.microsoft.com/office/drawing/2014/main" id="{756404CA-F901-4E89-8038-A10601307CF5}"/>
              </a:ext>
            </a:extLst>
          </p:cNvPr>
          <p:cNvSpPr/>
          <p:nvPr/>
        </p:nvSpPr>
        <p:spPr>
          <a:xfrm>
            <a:off x="5849275" y="2729549"/>
            <a:ext cx="5526" cy="145366"/>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800"/>
          </a:p>
        </p:txBody>
      </p:sp>
      <p:sp>
        <p:nvSpPr>
          <p:cNvPr id="84" name="Freeform: Shape 83">
            <a:extLst>
              <a:ext uri="{FF2B5EF4-FFF2-40B4-BE49-F238E27FC236}">
                <a16:creationId xmlns:a16="http://schemas.microsoft.com/office/drawing/2014/main" id="{7AE7EAE7-3D07-4F39-9331-2D5F2B3C3D81}"/>
              </a:ext>
            </a:extLst>
          </p:cNvPr>
          <p:cNvSpPr/>
          <p:nvPr/>
        </p:nvSpPr>
        <p:spPr>
          <a:xfrm>
            <a:off x="6012884" y="2594130"/>
            <a:ext cx="81803" cy="207826"/>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800"/>
          </a:p>
        </p:txBody>
      </p:sp>
      <p:sp>
        <p:nvSpPr>
          <p:cNvPr id="85" name="Freeform: Shape 84">
            <a:extLst>
              <a:ext uri="{FF2B5EF4-FFF2-40B4-BE49-F238E27FC236}">
                <a16:creationId xmlns:a16="http://schemas.microsoft.com/office/drawing/2014/main" id="{985C1716-6856-4A86-9C7B-E334A888E564}"/>
              </a:ext>
            </a:extLst>
          </p:cNvPr>
          <p:cNvSpPr/>
          <p:nvPr/>
        </p:nvSpPr>
        <p:spPr>
          <a:xfrm>
            <a:off x="5931081" y="2675935"/>
            <a:ext cx="81803" cy="40901"/>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800"/>
          </a:p>
        </p:txBody>
      </p:sp>
      <p:sp>
        <p:nvSpPr>
          <p:cNvPr id="86" name="Freeform: Shape 85">
            <a:extLst>
              <a:ext uri="{FF2B5EF4-FFF2-40B4-BE49-F238E27FC236}">
                <a16:creationId xmlns:a16="http://schemas.microsoft.com/office/drawing/2014/main" id="{4562946F-7B68-49B5-AB19-EC6AC3622B00}"/>
              </a:ext>
            </a:extLst>
          </p:cNvPr>
          <p:cNvSpPr/>
          <p:nvPr/>
        </p:nvSpPr>
        <p:spPr>
          <a:xfrm>
            <a:off x="6012883" y="2520618"/>
            <a:ext cx="5526" cy="100597"/>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800"/>
          </a:p>
        </p:txBody>
      </p:sp>
      <p:sp>
        <p:nvSpPr>
          <p:cNvPr id="87" name="Freeform: Shape 86">
            <a:extLst>
              <a:ext uri="{FF2B5EF4-FFF2-40B4-BE49-F238E27FC236}">
                <a16:creationId xmlns:a16="http://schemas.microsoft.com/office/drawing/2014/main" id="{328C4912-3943-4CB1-B06F-C2737A10E34C}"/>
              </a:ext>
            </a:extLst>
          </p:cNvPr>
          <p:cNvSpPr/>
          <p:nvPr/>
        </p:nvSpPr>
        <p:spPr>
          <a:xfrm>
            <a:off x="5849275" y="2756632"/>
            <a:ext cx="78486" cy="46429"/>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800"/>
          </a:p>
        </p:txBody>
      </p:sp>
      <p:sp>
        <p:nvSpPr>
          <p:cNvPr id="88" name="Freeform: Shape 87">
            <a:extLst>
              <a:ext uri="{FF2B5EF4-FFF2-40B4-BE49-F238E27FC236}">
                <a16:creationId xmlns:a16="http://schemas.microsoft.com/office/drawing/2014/main" id="{C8B4E5F5-9113-43F4-974F-AB592880FCD6}"/>
              </a:ext>
            </a:extLst>
          </p:cNvPr>
          <p:cNvSpPr/>
          <p:nvPr/>
        </p:nvSpPr>
        <p:spPr>
          <a:xfrm>
            <a:off x="5931081" y="2880443"/>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89" name="Freeform: Shape 88">
            <a:extLst>
              <a:ext uri="{FF2B5EF4-FFF2-40B4-BE49-F238E27FC236}">
                <a16:creationId xmlns:a16="http://schemas.microsoft.com/office/drawing/2014/main" id="{D4865EB4-3E06-41DA-8420-F4E0BED99BD5}"/>
              </a:ext>
            </a:extLst>
          </p:cNvPr>
          <p:cNvSpPr/>
          <p:nvPr/>
        </p:nvSpPr>
        <p:spPr>
          <a:xfrm>
            <a:off x="6005698" y="3035208"/>
            <a:ext cx="79040" cy="46429"/>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chemeClr val="tx1"/>
            </a:solidFill>
            <a:prstDash val="solid"/>
            <a:round/>
          </a:ln>
        </p:spPr>
        <p:txBody>
          <a:bodyPr rtlCol="0" anchor="ctr"/>
          <a:lstStyle/>
          <a:p>
            <a:endParaRPr lang="en-US" sz="1800"/>
          </a:p>
        </p:txBody>
      </p:sp>
      <p:sp>
        <p:nvSpPr>
          <p:cNvPr id="90" name="Freeform: Shape 89">
            <a:extLst>
              <a:ext uri="{FF2B5EF4-FFF2-40B4-BE49-F238E27FC236}">
                <a16:creationId xmlns:a16="http://schemas.microsoft.com/office/drawing/2014/main" id="{AD066FAA-1F49-4613-83F4-2F6E77218EE0}"/>
              </a:ext>
            </a:extLst>
          </p:cNvPr>
          <p:cNvSpPr/>
          <p:nvPr/>
        </p:nvSpPr>
        <p:spPr>
          <a:xfrm>
            <a:off x="5999065" y="2880444"/>
            <a:ext cx="177426" cy="95621"/>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800"/>
          </a:p>
        </p:txBody>
      </p:sp>
      <p:sp>
        <p:nvSpPr>
          <p:cNvPr id="91" name="Freeform: Shape 90">
            <a:extLst>
              <a:ext uri="{FF2B5EF4-FFF2-40B4-BE49-F238E27FC236}">
                <a16:creationId xmlns:a16="http://schemas.microsoft.com/office/drawing/2014/main" id="{51BC7328-DAB4-4855-9768-3907A11A58CB}"/>
              </a:ext>
            </a:extLst>
          </p:cNvPr>
          <p:cNvSpPr/>
          <p:nvPr/>
        </p:nvSpPr>
        <p:spPr>
          <a:xfrm>
            <a:off x="5931081" y="2798640"/>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92" name="Freeform: Shape 91">
            <a:extLst>
              <a:ext uri="{FF2B5EF4-FFF2-40B4-BE49-F238E27FC236}">
                <a16:creationId xmlns:a16="http://schemas.microsoft.com/office/drawing/2014/main" id="{EDFEC47F-3B04-483C-981C-023A21B2DE90}"/>
              </a:ext>
            </a:extLst>
          </p:cNvPr>
          <p:cNvSpPr/>
          <p:nvPr/>
        </p:nvSpPr>
        <p:spPr>
          <a:xfrm>
            <a:off x="5849275" y="2471425"/>
            <a:ext cx="327216" cy="654430"/>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800"/>
          </a:p>
        </p:txBody>
      </p:sp>
      <p:sp>
        <p:nvSpPr>
          <p:cNvPr id="93" name="Freeform: Shape 92">
            <a:extLst>
              <a:ext uri="{FF2B5EF4-FFF2-40B4-BE49-F238E27FC236}">
                <a16:creationId xmlns:a16="http://schemas.microsoft.com/office/drawing/2014/main" id="{04E72D7B-199C-4D6C-8334-F12F229A8C62}"/>
              </a:ext>
            </a:extLst>
          </p:cNvPr>
          <p:cNvSpPr/>
          <p:nvPr/>
        </p:nvSpPr>
        <p:spPr>
          <a:xfrm>
            <a:off x="6012884" y="2798641"/>
            <a:ext cx="81803" cy="122706"/>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800"/>
          </a:p>
        </p:txBody>
      </p:sp>
      <p:sp>
        <p:nvSpPr>
          <p:cNvPr id="94" name="Freeform: Shape 93">
            <a:extLst>
              <a:ext uri="{FF2B5EF4-FFF2-40B4-BE49-F238E27FC236}">
                <a16:creationId xmlns:a16="http://schemas.microsoft.com/office/drawing/2014/main" id="{478F54DC-FB5E-499B-8AD6-548670B792D2}"/>
              </a:ext>
            </a:extLst>
          </p:cNvPr>
          <p:cNvSpPr/>
          <p:nvPr/>
        </p:nvSpPr>
        <p:spPr>
          <a:xfrm>
            <a:off x="6503706" y="2729549"/>
            <a:ext cx="5526" cy="145366"/>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chemeClr val="accent1"/>
            </a:solidFill>
            <a:prstDash val="solid"/>
            <a:round/>
          </a:ln>
        </p:spPr>
        <p:txBody>
          <a:bodyPr rtlCol="0" anchor="ctr"/>
          <a:lstStyle/>
          <a:p>
            <a:endParaRPr lang="en-US" sz="1800"/>
          </a:p>
        </p:txBody>
      </p:sp>
      <p:sp>
        <p:nvSpPr>
          <p:cNvPr id="95" name="Freeform: Shape 94">
            <a:extLst>
              <a:ext uri="{FF2B5EF4-FFF2-40B4-BE49-F238E27FC236}">
                <a16:creationId xmlns:a16="http://schemas.microsoft.com/office/drawing/2014/main" id="{DE0A7B76-5CE0-4B47-89FF-70D2F0B09046}"/>
              </a:ext>
            </a:extLst>
          </p:cNvPr>
          <p:cNvSpPr/>
          <p:nvPr/>
        </p:nvSpPr>
        <p:spPr>
          <a:xfrm>
            <a:off x="6421903" y="2839542"/>
            <a:ext cx="81803" cy="40901"/>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800"/>
          </a:p>
        </p:txBody>
      </p:sp>
      <p:sp>
        <p:nvSpPr>
          <p:cNvPr id="96" name="Freeform: Shape 95">
            <a:extLst>
              <a:ext uri="{FF2B5EF4-FFF2-40B4-BE49-F238E27FC236}">
                <a16:creationId xmlns:a16="http://schemas.microsoft.com/office/drawing/2014/main" id="{6D16A6F2-EEFE-4F92-AAB8-F9DC3422C38B}"/>
              </a:ext>
            </a:extLst>
          </p:cNvPr>
          <p:cNvSpPr/>
          <p:nvPr/>
        </p:nvSpPr>
        <p:spPr>
          <a:xfrm>
            <a:off x="6367735" y="2621213"/>
            <a:ext cx="54166" cy="5526"/>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800"/>
          </a:p>
        </p:txBody>
      </p:sp>
      <p:sp>
        <p:nvSpPr>
          <p:cNvPr id="97" name="Freeform: Shape 96">
            <a:extLst>
              <a:ext uri="{FF2B5EF4-FFF2-40B4-BE49-F238E27FC236}">
                <a16:creationId xmlns:a16="http://schemas.microsoft.com/office/drawing/2014/main" id="{FB366174-48C3-4F26-A4C6-59FFD9E59668}"/>
              </a:ext>
            </a:extLst>
          </p:cNvPr>
          <p:cNvSpPr/>
          <p:nvPr/>
        </p:nvSpPr>
        <p:spPr>
          <a:xfrm>
            <a:off x="6176492" y="2989883"/>
            <a:ext cx="81803" cy="5526"/>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800"/>
          </a:p>
        </p:txBody>
      </p:sp>
      <p:sp>
        <p:nvSpPr>
          <p:cNvPr id="98" name="Freeform: Shape 97">
            <a:extLst>
              <a:ext uri="{FF2B5EF4-FFF2-40B4-BE49-F238E27FC236}">
                <a16:creationId xmlns:a16="http://schemas.microsoft.com/office/drawing/2014/main" id="{401CEE12-0E61-4F9B-B4E6-B46B44EF4316}"/>
              </a:ext>
            </a:extLst>
          </p:cNvPr>
          <p:cNvSpPr/>
          <p:nvPr/>
        </p:nvSpPr>
        <p:spPr>
          <a:xfrm>
            <a:off x="6313015" y="2594130"/>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99" name="Freeform: Shape 98">
            <a:extLst>
              <a:ext uri="{FF2B5EF4-FFF2-40B4-BE49-F238E27FC236}">
                <a16:creationId xmlns:a16="http://schemas.microsoft.com/office/drawing/2014/main" id="{1E881058-1027-4D16-9A53-6D06BC5167FC}"/>
              </a:ext>
            </a:extLst>
          </p:cNvPr>
          <p:cNvSpPr/>
          <p:nvPr/>
        </p:nvSpPr>
        <p:spPr>
          <a:xfrm>
            <a:off x="6367735" y="2798640"/>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00" name="Freeform: Shape 99">
            <a:extLst>
              <a:ext uri="{FF2B5EF4-FFF2-40B4-BE49-F238E27FC236}">
                <a16:creationId xmlns:a16="http://schemas.microsoft.com/office/drawing/2014/main" id="{5388B2C3-EB18-4D2E-876E-B705F3130B5F}"/>
              </a:ext>
            </a:extLst>
          </p:cNvPr>
          <p:cNvSpPr/>
          <p:nvPr/>
        </p:nvSpPr>
        <p:spPr>
          <a:xfrm>
            <a:off x="6258295" y="2730655"/>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01" name="Freeform: Shape 100">
            <a:extLst>
              <a:ext uri="{FF2B5EF4-FFF2-40B4-BE49-F238E27FC236}">
                <a16:creationId xmlns:a16="http://schemas.microsoft.com/office/drawing/2014/main" id="{E596E7B9-0258-48AA-A16D-954ED8FCB3BC}"/>
              </a:ext>
            </a:extLst>
          </p:cNvPr>
          <p:cNvSpPr/>
          <p:nvPr/>
        </p:nvSpPr>
        <p:spPr>
          <a:xfrm>
            <a:off x="6258295" y="2962800"/>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02" name="Freeform: Shape 101">
            <a:extLst>
              <a:ext uri="{FF2B5EF4-FFF2-40B4-BE49-F238E27FC236}">
                <a16:creationId xmlns:a16="http://schemas.microsoft.com/office/drawing/2014/main" id="{1D7603FF-9503-4782-BEF6-10E90DA380E3}"/>
              </a:ext>
            </a:extLst>
          </p:cNvPr>
          <p:cNvSpPr/>
          <p:nvPr/>
        </p:nvSpPr>
        <p:spPr>
          <a:xfrm>
            <a:off x="6176491" y="2471425"/>
            <a:ext cx="327216" cy="654430"/>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800"/>
          </a:p>
        </p:txBody>
      </p:sp>
      <p:sp>
        <p:nvSpPr>
          <p:cNvPr id="105" name="Freeform: Shape 104">
            <a:extLst>
              <a:ext uri="{FF2B5EF4-FFF2-40B4-BE49-F238E27FC236}">
                <a16:creationId xmlns:a16="http://schemas.microsoft.com/office/drawing/2014/main" id="{6466C62F-AAD5-4E3C-93C2-4E207031A332}"/>
              </a:ext>
            </a:extLst>
          </p:cNvPr>
          <p:cNvSpPr/>
          <p:nvPr/>
        </p:nvSpPr>
        <p:spPr>
          <a:xfrm>
            <a:off x="5495616" y="3314147"/>
            <a:ext cx="5526" cy="145366"/>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1906" cap="flat">
            <a:solidFill>
              <a:srgbClr val="FFFFFF"/>
            </a:solidFill>
            <a:prstDash val="solid"/>
            <a:round/>
          </a:ln>
        </p:spPr>
        <p:txBody>
          <a:bodyPr rtlCol="0" anchor="ctr"/>
          <a:lstStyle/>
          <a:p>
            <a:endParaRPr lang="en-US" sz="1800"/>
          </a:p>
        </p:txBody>
      </p:sp>
      <p:sp>
        <p:nvSpPr>
          <p:cNvPr id="106" name="Freeform: Shape 105">
            <a:extLst>
              <a:ext uri="{FF2B5EF4-FFF2-40B4-BE49-F238E27FC236}">
                <a16:creationId xmlns:a16="http://schemas.microsoft.com/office/drawing/2014/main" id="{F9657D03-35E8-41D6-8A2E-339E3FAAF5F7}"/>
              </a:ext>
            </a:extLst>
          </p:cNvPr>
          <p:cNvSpPr/>
          <p:nvPr/>
        </p:nvSpPr>
        <p:spPr>
          <a:xfrm>
            <a:off x="5659225" y="3178729"/>
            <a:ext cx="81803" cy="207826"/>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1906" cap="flat">
            <a:solidFill>
              <a:srgbClr val="FFFFFF"/>
            </a:solidFill>
            <a:prstDash val="solid"/>
            <a:round/>
          </a:ln>
        </p:spPr>
        <p:txBody>
          <a:bodyPr rtlCol="0" anchor="ctr"/>
          <a:lstStyle/>
          <a:p>
            <a:endParaRPr lang="en-US" sz="1800"/>
          </a:p>
        </p:txBody>
      </p:sp>
      <p:sp>
        <p:nvSpPr>
          <p:cNvPr id="107" name="Freeform: Shape 106">
            <a:extLst>
              <a:ext uri="{FF2B5EF4-FFF2-40B4-BE49-F238E27FC236}">
                <a16:creationId xmlns:a16="http://schemas.microsoft.com/office/drawing/2014/main" id="{5B4162E6-DF8B-4734-B549-C838007A5BAC}"/>
              </a:ext>
            </a:extLst>
          </p:cNvPr>
          <p:cNvSpPr/>
          <p:nvPr/>
        </p:nvSpPr>
        <p:spPr>
          <a:xfrm>
            <a:off x="5577422" y="3260534"/>
            <a:ext cx="81803" cy="40901"/>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1906" cap="flat">
            <a:solidFill>
              <a:srgbClr val="FFFFFF"/>
            </a:solidFill>
            <a:prstDash val="solid"/>
            <a:round/>
          </a:ln>
        </p:spPr>
        <p:txBody>
          <a:bodyPr rtlCol="0" anchor="ctr"/>
          <a:lstStyle/>
          <a:p>
            <a:endParaRPr lang="en-US" sz="1800"/>
          </a:p>
        </p:txBody>
      </p:sp>
      <p:sp>
        <p:nvSpPr>
          <p:cNvPr id="108" name="Freeform: Shape 107">
            <a:extLst>
              <a:ext uri="{FF2B5EF4-FFF2-40B4-BE49-F238E27FC236}">
                <a16:creationId xmlns:a16="http://schemas.microsoft.com/office/drawing/2014/main" id="{D55E3951-691F-4FA7-8EAC-73653DB295B1}"/>
              </a:ext>
            </a:extLst>
          </p:cNvPr>
          <p:cNvSpPr/>
          <p:nvPr/>
        </p:nvSpPr>
        <p:spPr>
          <a:xfrm>
            <a:off x="5659224" y="3105217"/>
            <a:ext cx="5526" cy="100597"/>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1906" cap="flat">
            <a:solidFill>
              <a:srgbClr val="FFFFFF"/>
            </a:solidFill>
            <a:prstDash val="solid"/>
            <a:round/>
          </a:ln>
        </p:spPr>
        <p:txBody>
          <a:bodyPr rtlCol="0" anchor="ctr"/>
          <a:lstStyle/>
          <a:p>
            <a:endParaRPr lang="en-US" sz="1800"/>
          </a:p>
        </p:txBody>
      </p:sp>
      <p:sp>
        <p:nvSpPr>
          <p:cNvPr id="109" name="Freeform: Shape 108">
            <a:extLst>
              <a:ext uri="{FF2B5EF4-FFF2-40B4-BE49-F238E27FC236}">
                <a16:creationId xmlns:a16="http://schemas.microsoft.com/office/drawing/2014/main" id="{EDC09824-21E5-4DD5-8944-411403BDC22E}"/>
              </a:ext>
            </a:extLst>
          </p:cNvPr>
          <p:cNvSpPr/>
          <p:nvPr/>
        </p:nvSpPr>
        <p:spPr>
          <a:xfrm>
            <a:off x="5495616" y="3341230"/>
            <a:ext cx="78486" cy="46429"/>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1906" cap="flat">
            <a:solidFill>
              <a:srgbClr val="FFFFFF"/>
            </a:solidFill>
            <a:prstDash val="solid"/>
            <a:round/>
          </a:ln>
        </p:spPr>
        <p:txBody>
          <a:bodyPr rtlCol="0" anchor="ctr"/>
          <a:lstStyle/>
          <a:p>
            <a:endParaRPr lang="en-US" sz="1800"/>
          </a:p>
        </p:txBody>
      </p:sp>
      <p:sp>
        <p:nvSpPr>
          <p:cNvPr id="110" name="Freeform: Shape 109">
            <a:extLst>
              <a:ext uri="{FF2B5EF4-FFF2-40B4-BE49-F238E27FC236}">
                <a16:creationId xmlns:a16="http://schemas.microsoft.com/office/drawing/2014/main" id="{2C710819-34B2-431B-84C0-802D78BBCDB2}"/>
              </a:ext>
            </a:extLst>
          </p:cNvPr>
          <p:cNvSpPr/>
          <p:nvPr/>
        </p:nvSpPr>
        <p:spPr>
          <a:xfrm>
            <a:off x="5577422" y="3465042"/>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111" name="Freeform: Shape 110">
            <a:extLst>
              <a:ext uri="{FF2B5EF4-FFF2-40B4-BE49-F238E27FC236}">
                <a16:creationId xmlns:a16="http://schemas.microsoft.com/office/drawing/2014/main" id="{DF156724-D1B8-4759-88EC-03E70D6EE697}"/>
              </a:ext>
            </a:extLst>
          </p:cNvPr>
          <p:cNvSpPr/>
          <p:nvPr/>
        </p:nvSpPr>
        <p:spPr>
          <a:xfrm>
            <a:off x="5652038" y="3619806"/>
            <a:ext cx="79040" cy="46429"/>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1906" cap="flat">
            <a:solidFill>
              <a:srgbClr val="FFFFFF"/>
            </a:solidFill>
            <a:prstDash val="solid"/>
            <a:round/>
          </a:ln>
        </p:spPr>
        <p:txBody>
          <a:bodyPr rtlCol="0" anchor="ctr"/>
          <a:lstStyle/>
          <a:p>
            <a:endParaRPr lang="en-US" sz="1800"/>
          </a:p>
        </p:txBody>
      </p:sp>
      <p:sp>
        <p:nvSpPr>
          <p:cNvPr id="112" name="Freeform: Shape 111">
            <a:extLst>
              <a:ext uri="{FF2B5EF4-FFF2-40B4-BE49-F238E27FC236}">
                <a16:creationId xmlns:a16="http://schemas.microsoft.com/office/drawing/2014/main" id="{2647443E-DB53-4FA7-A383-CEC3D6D9C90D}"/>
              </a:ext>
            </a:extLst>
          </p:cNvPr>
          <p:cNvSpPr/>
          <p:nvPr/>
        </p:nvSpPr>
        <p:spPr>
          <a:xfrm>
            <a:off x="5645405" y="3465042"/>
            <a:ext cx="177426" cy="95621"/>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1906" cap="flat">
            <a:solidFill>
              <a:srgbClr val="FFFFFF"/>
            </a:solidFill>
            <a:prstDash val="solid"/>
            <a:round/>
          </a:ln>
        </p:spPr>
        <p:txBody>
          <a:bodyPr rtlCol="0" anchor="ctr"/>
          <a:lstStyle/>
          <a:p>
            <a:endParaRPr lang="en-US" sz="1800"/>
          </a:p>
        </p:txBody>
      </p:sp>
      <p:sp>
        <p:nvSpPr>
          <p:cNvPr id="113" name="Freeform: Shape 112">
            <a:extLst>
              <a:ext uri="{FF2B5EF4-FFF2-40B4-BE49-F238E27FC236}">
                <a16:creationId xmlns:a16="http://schemas.microsoft.com/office/drawing/2014/main" id="{F1D14515-AE61-4625-B122-1E8218479605}"/>
              </a:ext>
            </a:extLst>
          </p:cNvPr>
          <p:cNvSpPr/>
          <p:nvPr/>
        </p:nvSpPr>
        <p:spPr>
          <a:xfrm>
            <a:off x="5577422" y="3383238"/>
            <a:ext cx="81803" cy="54720"/>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1906" cap="flat">
            <a:solidFill>
              <a:srgbClr val="FFFFFF"/>
            </a:solidFill>
            <a:prstDash val="solid"/>
            <a:round/>
          </a:ln>
        </p:spPr>
        <p:txBody>
          <a:bodyPr rtlCol="0" anchor="ctr"/>
          <a:lstStyle/>
          <a:p>
            <a:endParaRPr lang="en-US" sz="1800"/>
          </a:p>
        </p:txBody>
      </p:sp>
      <p:sp>
        <p:nvSpPr>
          <p:cNvPr id="114" name="Freeform: Shape 113">
            <a:extLst>
              <a:ext uri="{FF2B5EF4-FFF2-40B4-BE49-F238E27FC236}">
                <a16:creationId xmlns:a16="http://schemas.microsoft.com/office/drawing/2014/main" id="{735FB150-473E-4697-B120-97B4EB1F5CD2}"/>
              </a:ext>
            </a:extLst>
          </p:cNvPr>
          <p:cNvSpPr/>
          <p:nvPr/>
        </p:nvSpPr>
        <p:spPr>
          <a:xfrm>
            <a:off x="5495616" y="3056023"/>
            <a:ext cx="327216" cy="654430"/>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1906" cap="flat">
            <a:solidFill>
              <a:srgbClr val="FFFFFF"/>
            </a:solidFill>
            <a:prstDash val="solid"/>
            <a:round/>
          </a:ln>
        </p:spPr>
        <p:txBody>
          <a:bodyPr rtlCol="0" anchor="ctr"/>
          <a:lstStyle/>
          <a:p>
            <a:endParaRPr lang="en-US" sz="1800"/>
          </a:p>
        </p:txBody>
      </p:sp>
      <p:sp>
        <p:nvSpPr>
          <p:cNvPr id="115" name="Freeform: Shape 114">
            <a:extLst>
              <a:ext uri="{FF2B5EF4-FFF2-40B4-BE49-F238E27FC236}">
                <a16:creationId xmlns:a16="http://schemas.microsoft.com/office/drawing/2014/main" id="{BE278379-F40D-44BC-93BB-354E3483A59A}"/>
              </a:ext>
            </a:extLst>
          </p:cNvPr>
          <p:cNvSpPr/>
          <p:nvPr/>
        </p:nvSpPr>
        <p:spPr>
          <a:xfrm>
            <a:off x="5659225" y="3383239"/>
            <a:ext cx="81803" cy="122706"/>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1906" cap="flat">
            <a:solidFill>
              <a:srgbClr val="FFFFFF"/>
            </a:solidFill>
            <a:prstDash val="solid"/>
            <a:round/>
          </a:ln>
        </p:spPr>
        <p:txBody>
          <a:bodyPr rtlCol="0" anchor="ctr"/>
          <a:lstStyle/>
          <a:p>
            <a:endParaRPr lang="en-US" sz="1800"/>
          </a:p>
        </p:txBody>
      </p:sp>
      <p:sp>
        <p:nvSpPr>
          <p:cNvPr id="116" name="Freeform: Shape 115">
            <a:extLst>
              <a:ext uri="{FF2B5EF4-FFF2-40B4-BE49-F238E27FC236}">
                <a16:creationId xmlns:a16="http://schemas.microsoft.com/office/drawing/2014/main" id="{8C9F5D81-D09B-4413-B0E0-17CFDE82C340}"/>
              </a:ext>
            </a:extLst>
          </p:cNvPr>
          <p:cNvSpPr/>
          <p:nvPr/>
        </p:nvSpPr>
        <p:spPr>
          <a:xfrm>
            <a:off x="6150047" y="3314147"/>
            <a:ext cx="5526" cy="145366"/>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1906" cap="flat">
            <a:solidFill>
              <a:srgbClr val="FFFFFF"/>
            </a:solidFill>
            <a:prstDash val="solid"/>
            <a:round/>
          </a:ln>
        </p:spPr>
        <p:txBody>
          <a:bodyPr rtlCol="0" anchor="ctr"/>
          <a:lstStyle/>
          <a:p>
            <a:endParaRPr lang="en-US" sz="1800"/>
          </a:p>
        </p:txBody>
      </p:sp>
      <p:sp>
        <p:nvSpPr>
          <p:cNvPr id="117" name="Freeform: Shape 116">
            <a:extLst>
              <a:ext uri="{FF2B5EF4-FFF2-40B4-BE49-F238E27FC236}">
                <a16:creationId xmlns:a16="http://schemas.microsoft.com/office/drawing/2014/main" id="{46EFD71E-87C1-4258-80FA-7DFEF532A518}"/>
              </a:ext>
            </a:extLst>
          </p:cNvPr>
          <p:cNvSpPr/>
          <p:nvPr/>
        </p:nvSpPr>
        <p:spPr>
          <a:xfrm>
            <a:off x="6068244" y="3424140"/>
            <a:ext cx="81803" cy="40901"/>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1906" cap="flat">
            <a:solidFill>
              <a:schemeClr val="accent1"/>
            </a:solidFill>
            <a:prstDash val="solid"/>
            <a:round/>
          </a:ln>
        </p:spPr>
        <p:txBody>
          <a:bodyPr rtlCol="0" anchor="ctr"/>
          <a:lstStyle/>
          <a:p>
            <a:endParaRPr lang="en-US" sz="1800"/>
          </a:p>
        </p:txBody>
      </p:sp>
      <p:sp>
        <p:nvSpPr>
          <p:cNvPr id="118" name="Freeform: Shape 117">
            <a:extLst>
              <a:ext uri="{FF2B5EF4-FFF2-40B4-BE49-F238E27FC236}">
                <a16:creationId xmlns:a16="http://schemas.microsoft.com/office/drawing/2014/main" id="{DAEC4C84-AF3E-42CC-BD92-D77227B2E42F}"/>
              </a:ext>
            </a:extLst>
          </p:cNvPr>
          <p:cNvSpPr/>
          <p:nvPr/>
        </p:nvSpPr>
        <p:spPr>
          <a:xfrm>
            <a:off x="6014075" y="3205811"/>
            <a:ext cx="54166" cy="5526"/>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1906" cap="flat">
            <a:solidFill>
              <a:schemeClr val="accent1"/>
            </a:solidFill>
            <a:prstDash val="solid"/>
            <a:round/>
          </a:ln>
        </p:spPr>
        <p:txBody>
          <a:bodyPr rtlCol="0" anchor="ctr"/>
          <a:lstStyle/>
          <a:p>
            <a:endParaRPr lang="en-US" sz="1800"/>
          </a:p>
        </p:txBody>
      </p:sp>
      <p:sp>
        <p:nvSpPr>
          <p:cNvPr id="119" name="Freeform: Shape 118">
            <a:extLst>
              <a:ext uri="{FF2B5EF4-FFF2-40B4-BE49-F238E27FC236}">
                <a16:creationId xmlns:a16="http://schemas.microsoft.com/office/drawing/2014/main" id="{8CC34D30-C91B-4F5D-B8DE-51BCFFB00D23}"/>
              </a:ext>
            </a:extLst>
          </p:cNvPr>
          <p:cNvSpPr/>
          <p:nvPr/>
        </p:nvSpPr>
        <p:spPr>
          <a:xfrm>
            <a:off x="5822833" y="3574482"/>
            <a:ext cx="81803" cy="5526"/>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1906" cap="flat">
            <a:solidFill>
              <a:schemeClr val="accent1"/>
            </a:solidFill>
            <a:prstDash val="solid"/>
            <a:round/>
          </a:ln>
        </p:spPr>
        <p:txBody>
          <a:bodyPr rtlCol="0" anchor="ctr"/>
          <a:lstStyle/>
          <a:p>
            <a:endParaRPr lang="en-US" sz="1800"/>
          </a:p>
        </p:txBody>
      </p:sp>
      <p:sp>
        <p:nvSpPr>
          <p:cNvPr id="120" name="Freeform: Shape 119">
            <a:extLst>
              <a:ext uri="{FF2B5EF4-FFF2-40B4-BE49-F238E27FC236}">
                <a16:creationId xmlns:a16="http://schemas.microsoft.com/office/drawing/2014/main" id="{4BE2A7FE-966B-4B45-8831-3C9A2C0D4187}"/>
              </a:ext>
            </a:extLst>
          </p:cNvPr>
          <p:cNvSpPr/>
          <p:nvPr/>
        </p:nvSpPr>
        <p:spPr>
          <a:xfrm>
            <a:off x="5959355" y="3178728"/>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21" name="Freeform: Shape 120">
            <a:extLst>
              <a:ext uri="{FF2B5EF4-FFF2-40B4-BE49-F238E27FC236}">
                <a16:creationId xmlns:a16="http://schemas.microsoft.com/office/drawing/2014/main" id="{7CFB4FA8-1760-44AB-8711-23E36507ACFD}"/>
              </a:ext>
            </a:extLst>
          </p:cNvPr>
          <p:cNvSpPr/>
          <p:nvPr/>
        </p:nvSpPr>
        <p:spPr>
          <a:xfrm>
            <a:off x="6014075" y="3383239"/>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22" name="Freeform: Shape 121">
            <a:extLst>
              <a:ext uri="{FF2B5EF4-FFF2-40B4-BE49-F238E27FC236}">
                <a16:creationId xmlns:a16="http://schemas.microsoft.com/office/drawing/2014/main" id="{B12F3A9D-C0CD-4248-A84D-A3D244F0038F}"/>
              </a:ext>
            </a:extLst>
          </p:cNvPr>
          <p:cNvSpPr/>
          <p:nvPr/>
        </p:nvSpPr>
        <p:spPr>
          <a:xfrm>
            <a:off x="5904635" y="3315253"/>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23" name="Freeform: Shape 122">
            <a:extLst>
              <a:ext uri="{FF2B5EF4-FFF2-40B4-BE49-F238E27FC236}">
                <a16:creationId xmlns:a16="http://schemas.microsoft.com/office/drawing/2014/main" id="{FCF982A7-4192-42A6-BBBB-7B6AEE968203}"/>
              </a:ext>
            </a:extLst>
          </p:cNvPr>
          <p:cNvSpPr/>
          <p:nvPr/>
        </p:nvSpPr>
        <p:spPr>
          <a:xfrm>
            <a:off x="5904635" y="3547399"/>
            <a:ext cx="54166" cy="5416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1906" cap="flat">
            <a:solidFill>
              <a:schemeClr val="accent1"/>
            </a:solidFill>
            <a:prstDash val="solid"/>
            <a:round/>
          </a:ln>
        </p:spPr>
        <p:txBody>
          <a:bodyPr rtlCol="0" anchor="ctr"/>
          <a:lstStyle/>
          <a:p>
            <a:endParaRPr lang="en-US" sz="1800"/>
          </a:p>
        </p:txBody>
      </p:sp>
      <p:sp>
        <p:nvSpPr>
          <p:cNvPr id="124" name="Freeform: Shape 123">
            <a:extLst>
              <a:ext uri="{FF2B5EF4-FFF2-40B4-BE49-F238E27FC236}">
                <a16:creationId xmlns:a16="http://schemas.microsoft.com/office/drawing/2014/main" id="{9C6D0EB5-BDC1-424E-B368-5A9A623EC48E}"/>
              </a:ext>
            </a:extLst>
          </p:cNvPr>
          <p:cNvSpPr/>
          <p:nvPr/>
        </p:nvSpPr>
        <p:spPr>
          <a:xfrm>
            <a:off x="5822832" y="3056023"/>
            <a:ext cx="327216" cy="654430"/>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1906" cap="flat">
            <a:solidFill>
              <a:srgbClr val="FFFFFF"/>
            </a:solidFill>
            <a:prstDash val="solid"/>
            <a:round/>
          </a:ln>
        </p:spPr>
        <p:txBody>
          <a:bodyPr rtlCol="0" anchor="ctr"/>
          <a:lstStyle/>
          <a:p>
            <a:endParaRPr lang="en-US" sz="1800"/>
          </a:p>
        </p:txBody>
      </p:sp>
    </p:spTree>
    <p:extLst>
      <p:ext uri="{BB962C8B-B14F-4D97-AF65-F5344CB8AC3E}">
        <p14:creationId xmlns:p14="http://schemas.microsoft.com/office/powerpoint/2010/main" val="195577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5"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2" name="Rectangle 1"/>
          <p:cNvSpPr/>
          <p:nvPr/>
        </p:nvSpPr>
        <p:spPr bwMode="auto">
          <a:xfrm>
            <a:off x="2484429" y="1909823"/>
            <a:ext cx="11988806" cy="5621090"/>
          </a:xfrm>
          <a:prstGeom prst="rect">
            <a:avLst/>
          </a:prstGeom>
          <a:solidFill>
            <a:srgbClr val="1C23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Tree>
    <p:extLst>
      <p:ext uri="{BB962C8B-B14F-4D97-AF65-F5344CB8AC3E}">
        <p14:creationId xmlns:p14="http://schemas.microsoft.com/office/powerpoint/2010/main" val="42341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2" name="Rectangle 1"/>
          <p:cNvSpPr/>
          <p:nvPr/>
        </p:nvSpPr>
        <p:spPr bwMode="auto">
          <a:xfrm>
            <a:off x="4785639" y="2016177"/>
            <a:ext cx="9629976" cy="5463781"/>
          </a:xfrm>
          <a:prstGeom prst="rect">
            <a:avLst/>
          </a:prstGeom>
          <a:solidFill>
            <a:srgbClr val="1C23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
        <p:nvSpPr>
          <p:cNvPr id="56" name="Rectangle 55"/>
          <p:cNvSpPr/>
          <p:nvPr/>
        </p:nvSpPr>
        <p:spPr bwMode="auto">
          <a:xfrm>
            <a:off x="150239" y="2084846"/>
            <a:ext cx="2220578" cy="539511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86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2" name="Rectangle 1"/>
          <p:cNvSpPr/>
          <p:nvPr/>
        </p:nvSpPr>
        <p:spPr bwMode="auto">
          <a:xfrm>
            <a:off x="7199545" y="2043676"/>
            <a:ext cx="7233147" cy="5436282"/>
          </a:xfrm>
          <a:prstGeom prst="rect">
            <a:avLst/>
          </a:prstGeom>
          <a:solidFill>
            <a:srgbClr val="1C23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
        <p:nvSpPr>
          <p:cNvPr id="56" name="Rectangle 55"/>
          <p:cNvSpPr/>
          <p:nvPr/>
        </p:nvSpPr>
        <p:spPr bwMode="auto">
          <a:xfrm>
            <a:off x="150238" y="2084846"/>
            <a:ext cx="4614141" cy="539511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10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FBB6-9E1A-794C-959C-262F11414A18}"/>
              </a:ext>
            </a:extLst>
          </p:cNvPr>
          <p:cNvSpPr>
            <a:spLocks noGrp="1"/>
          </p:cNvSpPr>
          <p:nvPr>
            <p:ph type="title"/>
          </p:nvPr>
        </p:nvSpPr>
        <p:spPr/>
        <p:txBody>
          <a:bodyPr/>
          <a:lstStyle/>
          <a:p>
            <a:r>
              <a:rPr lang="en-US" dirty="0"/>
              <a:t>AWS availability zone design</a:t>
            </a:r>
          </a:p>
        </p:txBody>
      </p:sp>
      <p:pic>
        <p:nvPicPr>
          <p:cNvPr id="4" name="Picture 3">
            <a:extLst>
              <a:ext uri="{FF2B5EF4-FFF2-40B4-BE49-F238E27FC236}">
                <a16:creationId xmlns:a16="http://schemas.microsoft.com/office/drawing/2014/main" id="{6DD834AC-51A2-A643-9917-431113545D25}"/>
              </a:ext>
            </a:extLst>
          </p:cNvPr>
          <p:cNvPicPr>
            <a:picLocks noChangeAspect="1"/>
          </p:cNvPicPr>
          <p:nvPr/>
        </p:nvPicPr>
        <p:blipFill>
          <a:blip r:embed="rId2"/>
          <a:stretch>
            <a:fillRect/>
          </a:stretch>
        </p:blipFill>
        <p:spPr>
          <a:xfrm>
            <a:off x="1209621" y="2864314"/>
            <a:ext cx="4501116" cy="2516598"/>
          </a:xfrm>
          <a:prstGeom prst="rect">
            <a:avLst/>
          </a:prstGeom>
        </p:spPr>
      </p:pic>
      <p:sp>
        <p:nvSpPr>
          <p:cNvPr id="5" name="Rectangle 4">
            <a:extLst>
              <a:ext uri="{FF2B5EF4-FFF2-40B4-BE49-F238E27FC236}">
                <a16:creationId xmlns:a16="http://schemas.microsoft.com/office/drawing/2014/main" id="{618483FA-919C-D642-86B8-6DF3392BFD00}"/>
              </a:ext>
            </a:extLst>
          </p:cNvPr>
          <p:cNvSpPr/>
          <p:nvPr/>
        </p:nvSpPr>
        <p:spPr>
          <a:xfrm>
            <a:off x="6797174" y="2721854"/>
            <a:ext cx="7067107" cy="2785891"/>
          </a:xfrm>
          <a:prstGeom prst="rect">
            <a:avLst/>
          </a:prstGeom>
        </p:spPr>
        <p:txBody>
          <a:bodyPr wrap="square">
            <a:spAutoFit/>
          </a:bodyPr>
          <a:lstStyle/>
          <a:p>
            <a:pPr algn="ctr" defTabSz="914400">
              <a:lnSpc>
                <a:spcPct val="200000"/>
              </a:lnSpc>
            </a:pPr>
            <a:r>
              <a:rPr lang="en-US" sz="18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Fully isolated infrastructure with one or more datacenters</a:t>
            </a:r>
          </a:p>
          <a:p>
            <a:pPr algn="ctr" defTabSz="914400">
              <a:lnSpc>
                <a:spcPct val="200000"/>
              </a:lnSpc>
            </a:pPr>
            <a:r>
              <a:rPr lang="en-US" sz="18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Meaningful distance of separation</a:t>
            </a:r>
          </a:p>
          <a:p>
            <a:pPr algn="ctr" defTabSz="914400">
              <a:lnSpc>
                <a:spcPct val="200000"/>
              </a:lnSpc>
            </a:pPr>
            <a:r>
              <a:rPr lang="en-US" sz="18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Datacenters connected via fully redundant and isolated metro fiber</a:t>
            </a:r>
          </a:p>
          <a:p>
            <a:pPr algn="ctr" defTabSz="914400">
              <a:lnSpc>
                <a:spcPct val="200000"/>
              </a:lnSpc>
            </a:pPr>
            <a:r>
              <a:rPr lang="en-US" sz="18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Unique power infrastructure</a:t>
            </a:r>
          </a:p>
          <a:p>
            <a:pPr algn="ctr" defTabSz="914400">
              <a:lnSpc>
                <a:spcPct val="200000"/>
              </a:lnSpc>
            </a:pPr>
            <a:r>
              <a:rPr lang="en-US" sz="18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Many 100Ks of servers at scale</a:t>
            </a:r>
          </a:p>
        </p:txBody>
      </p:sp>
      <p:cxnSp>
        <p:nvCxnSpPr>
          <p:cNvPr id="6" name="Straight Connector 5">
            <a:extLst>
              <a:ext uri="{FF2B5EF4-FFF2-40B4-BE49-F238E27FC236}">
                <a16:creationId xmlns:a16="http://schemas.microsoft.com/office/drawing/2014/main" id="{0751A0A3-7CDC-F548-B5BB-670539A45F20}"/>
              </a:ext>
            </a:extLst>
          </p:cNvPr>
          <p:cNvCxnSpPr>
            <a:cxnSpLocks/>
          </p:cNvCxnSpPr>
          <p:nvPr/>
        </p:nvCxnSpPr>
        <p:spPr>
          <a:xfrm>
            <a:off x="6797174" y="3363822"/>
            <a:ext cx="6858000" cy="0"/>
          </a:xfrm>
          <a:prstGeom prst="line">
            <a:avLst/>
          </a:prstGeom>
          <a:noFill/>
          <a:ln w="6350" cap="flat" cmpd="sng" algn="ctr">
            <a:solidFill>
              <a:srgbClr val="82D8E3">
                <a:lumMod val="75000"/>
              </a:srgbClr>
            </a:solidFill>
            <a:prstDash val="solid"/>
            <a:miter lim="800000"/>
          </a:ln>
          <a:effectLst/>
        </p:spPr>
      </p:cxnSp>
      <p:cxnSp>
        <p:nvCxnSpPr>
          <p:cNvPr id="7" name="Straight Connector 6">
            <a:extLst>
              <a:ext uri="{FF2B5EF4-FFF2-40B4-BE49-F238E27FC236}">
                <a16:creationId xmlns:a16="http://schemas.microsoft.com/office/drawing/2014/main" id="{19523B38-35AB-DE4A-B17D-D23FAB8B14C9}"/>
              </a:ext>
            </a:extLst>
          </p:cNvPr>
          <p:cNvCxnSpPr>
            <a:cxnSpLocks/>
          </p:cNvCxnSpPr>
          <p:nvPr/>
        </p:nvCxnSpPr>
        <p:spPr>
          <a:xfrm>
            <a:off x="6797174" y="3943296"/>
            <a:ext cx="6858000" cy="0"/>
          </a:xfrm>
          <a:prstGeom prst="line">
            <a:avLst/>
          </a:prstGeom>
          <a:noFill/>
          <a:ln w="6350" cap="flat" cmpd="sng" algn="ctr">
            <a:solidFill>
              <a:srgbClr val="82D8E3">
                <a:lumMod val="75000"/>
              </a:srgbClr>
            </a:solidFill>
            <a:prstDash val="solid"/>
            <a:miter lim="800000"/>
          </a:ln>
          <a:effectLst/>
        </p:spPr>
      </p:cxnSp>
      <p:cxnSp>
        <p:nvCxnSpPr>
          <p:cNvPr id="8" name="Straight Connector 7">
            <a:extLst>
              <a:ext uri="{FF2B5EF4-FFF2-40B4-BE49-F238E27FC236}">
                <a16:creationId xmlns:a16="http://schemas.microsoft.com/office/drawing/2014/main" id="{DF4FA068-8577-314B-B20C-E8E4233BABC8}"/>
              </a:ext>
            </a:extLst>
          </p:cNvPr>
          <p:cNvCxnSpPr>
            <a:cxnSpLocks/>
          </p:cNvCxnSpPr>
          <p:nvPr/>
        </p:nvCxnSpPr>
        <p:spPr>
          <a:xfrm>
            <a:off x="6797174" y="4487331"/>
            <a:ext cx="6858000" cy="0"/>
          </a:xfrm>
          <a:prstGeom prst="line">
            <a:avLst/>
          </a:prstGeom>
          <a:noFill/>
          <a:ln w="6350" cap="flat" cmpd="sng" algn="ctr">
            <a:solidFill>
              <a:srgbClr val="82D8E3">
                <a:lumMod val="75000"/>
              </a:srgbClr>
            </a:solidFill>
            <a:prstDash val="solid"/>
            <a:miter lim="800000"/>
          </a:ln>
          <a:effectLst/>
        </p:spPr>
      </p:cxnSp>
      <p:cxnSp>
        <p:nvCxnSpPr>
          <p:cNvPr id="9" name="Straight Connector 8">
            <a:extLst>
              <a:ext uri="{FF2B5EF4-FFF2-40B4-BE49-F238E27FC236}">
                <a16:creationId xmlns:a16="http://schemas.microsoft.com/office/drawing/2014/main" id="{30CE1A99-DB42-B14B-81E2-AB3CF1EA228F}"/>
              </a:ext>
            </a:extLst>
          </p:cNvPr>
          <p:cNvCxnSpPr>
            <a:cxnSpLocks/>
          </p:cNvCxnSpPr>
          <p:nvPr/>
        </p:nvCxnSpPr>
        <p:spPr>
          <a:xfrm>
            <a:off x="6797174" y="5011867"/>
            <a:ext cx="6858000" cy="0"/>
          </a:xfrm>
          <a:prstGeom prst="line">
            <a:avLst/>
          </a:prstGeom>
          <a:noFill/>
          <a:ln w="6350" cap="flat" cmpd="sng" algn="ctr">
            <a:solidFill>
              <a:srgbClr val="82D8E3">
                <a:lumMod val="75000"/>
              </a:srgbClr>
            </a:solidFill>
            <a:prstDash val="solid"/>
            <a:miter lim="800000"/>
          </a:ln>
          <a:effectLst/>
        </p:spPr>
      </p:cxnSp>
    </p:spTree>
    <p:extLst>
      <p:ext uri="{BB962C8B-B14F-4D97-AF65-F5344CB8AC3E}">
        <p14:creationId xmlns:p14="http://schemas.microsoft.com/office/powerpoint/2010/main" val="1106296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2" name="Rectangle 1"/>
          <p:cNvSpPr/>
          <p:nvPr/>
        </p:nvSpPr>
        <p:spPr bwMode="auto">
          <a:xfrm>
            <a:off x="9574246" y="2026507"/>
            <a:ext cx="4858446" cy="5453451"/>
          </a:xfrm>
          <a:prstGeom prst="rect">
            <a:avLst/>
          </a:prstGeom>
          <a:solidFill>
            <a:srgbClr val="1C23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
        <p:nvSpPr>
          <p:cNvPr id="56" name="Rectangle 55"/>
          <p:cNvSpPr/>
          <p:nvPr/>
        </p:nvSpPr>
        <p:spPr bwMode="auto">
          <a:xfrm>
            <a:off x="150238" y="2084846"/>
            <a:ext cx="6988125" cy="539511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07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Incremental learning</a:t>
            </a:r>
            <a:endParaRPr lang="en-US" sz="2880" dirty="0">
              <a:solidFill>
                <a:srgbClr val="FFCC00"/>
              </a:solidFill>
            </a:endParaRPr>
          </a:p>
        </p:txBody>
      </p:sp>
      <p:grpSp>
        <p:nvGrpSpPr>
          <p:cNvPr id="6" name="Group 5">
            <a:extLst>
              <a:ext uri="{FF2B5EF4-FFF2-40B4-BE49-F238E27FC236}">
                <a16:creationId xmlns:a16="http://schemas.microsoft.com/office/drawing/2014/main" id="{3E99FCCB-7636-4244-8FBE-068891B0A587}"/>
              </a:ext>
            </a:extLst>
          </p:cNvPr>
          <p:cNvGrpSpPr>
            <a:grpSpLocks noChangeAspect="1"/>
          </p:cNvGrpSpPr>
          <p:nvPr/>
        </p:nvGrpSpPr>
        <p:grpSpPr>
          <a:xfrm>
            <a:off x="2857855" y="871783"/>
            <a:ext cx="8196222" cy="6486035"/>
            <a:chOff x="7425269" y="1156343"/>
            <a:chExt cx="7064792" cy="5590684"/>
          </a:xfrm>
        </p:grpSpPr>
        <p:pic>
          <p:nvPicPr>
            <p:cNvPr id="121" name="Picture 120">
              <a:extLst>
                <a:ext uri="{FF2B5EF4-FFF2-40B4-BE49-F238E27FC236}">
                  <a16:creationId xmlns:a16="http://schemas.microsoft.com/office/drawing/2014/main" id="{C11D1136-0B3C-BE45-9025-224C977B13C2}"/>
                </a:ext>
              </a:extLst>
            </p:cNvPr>
            <p:cNvPicPr>
              <a:picLocks noChangeAspect="1"/>
            </p:cNvPicPr>
            <p:nvPr/>
          </p:nvPicPr>
          <p:blipFill>
            <a:blip r:embed="rId3"/>
            <a:stretch>
              <a:fillRect/>
            </a:stretch>
          </p:blipFill>
          <p:spPr>
            <a:xfrm>
              <a:off x="7578157" y="1639985"/>
              <a:ext cx="6747444" cy="4949631"/>
            </a:xfrm>
            <a:prstGeom prst="rect">
              <a:avLst/>
            </a:prstGeom>
          </p:spPr>
        </p:pic>
        <p:sp>
          <p:nvSpPr>
            <p:cNvPr id="124" name="Freeform: Shape 474">
              <a:extLst>
                <a:ext uri="{FF2B5EF4-FFF2-40B4-BE49-F238E27FC236}">
                  <a16:creationId xmlns:a16="http://schemas.microsoft.com/office/drawing/2014/main" id="{DB4BB1FA-4151-CE48-9462-980D7393F3D0}"/>
                </a:ext>
              </a:extLst>
            </p:cNvPr>
            <p:cNvSpPr/>
            <p:nvPr/>
          </p:nvSpPr>
          <p:spPr bwMode="auto">
            <a:xfrm>
              <a:off x="7425269" y="1156343"/>
              <a:ext cx="7064792" cy="5590684"/>
            </a:xfrm>
            <a:custGeom>
              <a:avLst/>
              <a:gdLst>
                <a:gd name="connsiteX0" fmla="*/ 5799481 w 7064792"/>
                <a:gd name="connsiteY0" fmla="*/ 4967595 h 5590684"/>
                <a:gd name="connsiteX1" fmla="*/ 5799481 w 7064792"/>
                <a:gd name="connsiteY1" fmla="*/ 5354945 h 5590684"/>
                <a:gd name="connsiteX2" fmla="*/ 6682424 w 7064792"/>
                <a:gd name="connsiteY2" fmla="*/ 5354945 h 5590684"/>
                <a:gd name="connsiteX3" fmla="*/ 6682424 w 7064792"/>
                <a:gd name="connsiteY3" fmla="*/ 4967595 h 5590684"/>
                <a:gd name="connsiteX4" fmla="*/ 5799481 w 7064792"/>
                <a:gd name="connsiteY4" fmla="*/ 3314057 h 5590684"/>
                <a:gd name="connsiteX5" fmla="*/ 5799481 w 7064792"/>
                <a:gd name="connsiteY5" fmla="*/ 3701407 h 5590684"/>
                <a:gd name="connsiteX6" fmla="*/ 6682424 w 7064792"/>
                <a:gd name="connsiteY6" fmla="*/ 3701407 h 5590684"/>
                <a:gd name="connsiteX7" fmla="*/ 6682424 w 7064792"/>
                <a:gd name="connsiteY7" fmla="*/ 3314057 h 5590684"/>
                <a:gd name="connsiteX8" fmla="*/ 0 w 7064792"/>
                <a:gd name="connsiteY8" fmla="*/ 0 h 5590684"/>
                <a:gd name="connsiteX9" fmla="*/ 7064792 w 7064792"/>
                <a:gd name="connsiteY9" fmla="*/ 0 h 5590684"/>
                <a:gd name="connsiteX10" fmla="*/ 7064792 w 7064792"/>
                <a:gd name="connsiteY10" fmla="*/ 5590684 h 5590684"/>
                <a:gd name="connsiteX11" fmla="*/ 0 w 7064792"/>
                <a:gd name="connsiteY11" fmla="*/ 5590684 h 559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4792" h="5590684">
                  <a:moveTo>
                    <a:pt x="5799481" y="4967595"/>
                  </a:moveTo>
                  <a:lnTo>
                    <a:pt x="5799481" y="5354945"/>
                  </a:lnTo>
                  <a:lnTo>
                    <a:pt x="6682424" y="5354945"/>
                  </a:lnTo>
                  <a:lnTo>
                    <a:pt x="6682424" y="4967595"/>
                  </a:lnTo>
                  <a:close/>
                  <a:moveTo>
                    <a:pt x="5799481" y="3314057"/>
                  </a:moveTo>
                  <a:lnTo>
                    <a:pt x="5799481" y="3701407"/>
                  </a:lnTo>
                  <a:lnTo>
                    <a:pt x="6682424" y="3701407"/>
                  </a:lnTo>
                  <a:lnTo>
                    <a:pt x="6682424" y="3314057"/>
                  </a:lnTo>
                  <a:close/>
                  <a:moveTo>
                    <a:pt x="0" y="0"/>
                  </a:moveTo>
                  <a:lnTo>
                    <a:pt x="7064792" y="0"/>
                  </a:lnTo>
                  <a:lnTo>
                    <a:pt x="7064792" y="5590684"/>
                  </a:lnTo>
                  <a:lnTo>
                    <a:pt x="0" y="5590684"/>
                  </a:lnTo>
                  <a:close/>
                </a:path>
              </a:pathLst>
            </a:cu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defTabSz="1491955">
                <a:lnSpc>
                  <a:spcPct val="90000"/>
                </a:lnSpc>
              </a:pPr>
              <a:endParaRPr lang="en-US" sz="3840" dirty="0">
                <a:solidFill>
                  <a:schemeClr val="tx1"/>
                </a:solidFill>
                <a:cs typeface="Segoe UI" pitchFamily="34" charset="0"/>
              </a:endParaRPr>
            </a:p>
          </p:txBody>
        </p:sp>
        <p:sp>
          <p:nvSpPr>
            <p:cNvPr id="125" name="Rectangle 124">
              <a:extLst>
                <a:ext uri="{FF2B5EF4-FFF2-40B4-BE49-F238E27FC236}">
                  <a16:creationId xmlns:a16="http://schemas.microsoft.com/office/drawing/2014/main" id="{4ECA3F6C-7D8E-9B4D-84DA-7882ACE17B9E}"/>
                </a:ext>
              </a:extLst>
            </p:cNvPr>
            <p:cNvSpPr/>
            <p:nvPr/>
          </p:nvSpPr>
          <p:spPr bwMode="auto">
            <a:xfrm>
              <a:off x="13220700" y="4470400"/>
              <a:ext cx="882943" cy="38735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solidFill>
                  <a:schemeClr val="tx1"/>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04F98DE6-B280-1B44-81B7-9FAA21276CDD}"/>
                </a:ext>
              </a:extLst>
            </p:cNvPr>
            <p:cNvSpPr/>
            <p:nvPr/>
          </p:nvSpPr>
          <p:spPr bwMode="auto">
            <a:xfrm>
              <a:off x="13220700" y="6123938"/>
              <a:ext cx="882943" cy="38735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942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2" name="Rectangle 1"/>
          <p:cNvSpPr/>
          <p:nvPr/>
        </p:nvSpPr>
        <p:spPr bwMode="auto">
          <a:xfrm>
            <a:off x="11935355" y="2026507"/>
            <a:ext cx="2497338" cy="5453451"/>
          </a:xfrm>
          <a:prstGeom prst="rect">
            <a:avLst/>
          </a:prstGeom>
          <a:solidFill>
            <a:srgbClr val="1C23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
        <p:nvSpPr>
          <p:cNvPr id="56" name="Rectangle 55"/>
          <p:cNvSpPr/>
          <p:nvPr/>
        </p:nvSpPr>
        <p:spPr bwMode="auto">
          <a:xfrm>
            <a:off x="150238" y="2084846"/>
            <a:ext cx="9335648" cy="539511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12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14C7D-219F-B441-8F03-07E969B329D2}"/>
              </a:ext>
            </a:extLst>
          </p:cNvPr>
          <p:cNvSpPr>
            <a:spLocks noGrp="1"/>
          </p:cNvSpPr>
          <p:nvPr>
            <p:ph sz="quarter" idx="11"/>
          </p:nvPr>
        </p:nvSpPr>
        <p:spPr>
          <a:xfrm>
            <a:off x="3043759" y="6266858"/>
            <a:ext cx="7983227" cy="622781"/>
          </a:xfrm>
        </p:spPr>
        <p:txBody>
          <a:bodyPr/>
          <a:lstStyle/>
          <a:p>
            <a:r>
              <a:rPr lang="en-GB" dirty="0">
                <a:hlinkClick r:id="rId3"/>
              </a:rPr>
              <a:t>https://aws.amazon.com/kendra/connectors/</a:t>
            </a:r>
            <a:endParaRPr lang="en-GB" dirty="0"/>
          </a:p>
          <a:p>
            <a:endParaRPr lang="en-LU" dirty="0"/>
          </a:p>
        </p:txBody>
      </p:sp>
      <p:sp>
        <p:nvSpPr>
          <p:cNvPr id="4" name="Title 1">
            <a:extLst>
              <a:ext uri="{FF2B5EF4-FFF2-40B4-BE49-F238E27FC236}">
                <a16:creationId xmlns:a16="http://schemas.microsoft.com/office/drawing/2014/main" id="{A719AC7A-D145-CD48-9EEF-87E7B27C6669}"/>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Connector Library</a:t>
            </a:r>
            <a:endParaRPr lang="en-US" sz="2880" dirty="0">
              <a:solidFill>
                <a:srgbClr val="FFCC00"/>
              </a:solidFill>
            </a:endParaRPr>
          </a:p>
        </p:txBody>
      </p:sp>
      <p:pic>
        <p:nvPicPr>
          <p:cNvPr id="5" name="Picture 4">
            <a:extLst>
              <a:ext uri="{FF2B5EF4-FFF2-40B4-BE49-F238E27FC236}">
                <a16:creationId xmlns:a16="http://schemas.microsoft.com/office/drawing/2014/main" id="{0F3996F5-8089-A74D-B5DE-D4419769C41A}"/>
              </a:ext>
            </a:extLst>
          </p:cNvPr>
          <p:cNvPicPr>
            <a:picLocks noChangeAspect="1"/>
          </p:cNvPicPr>
          <p:nvPr/>
        </p:nvPicPr>
        <p:blipFill>
          <a:blip r:embed="rId4"/>
          <a:stretch>
            <a:fillRect/>
          </a:stretch>
        </p:blipFill>
        <p:spPr>
          <a:xfrm>
            <a:off x="3043759" y="1651353"/>
            <a:ext cx="7373627" cy="4231998"/>
          </a:xfrm>
          <a:prstGeom prst="rect">
            <a:avLst/>
          </a:prstGeom>
        </p:spPr>
      </p:pic>
    </p:spTree>
    <p:extLst>
      <p:ext uri="{BB962C8B-B14F-4D97-AF65-F5344CB8AC3E}">
        <p14:creationId xmlns:p14="http://schemas.microsoft.com/office/powerpoint/2010/main" val="21711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E6A9-8371-1F42-82F2-028E578C0FFD}"/>
              </a:ext>
            </a:extLst>
          </p:cNvPr>
          <p:cNvSpPr>
            <a:spLocks noGrp="1"/>
          </p:cNvSpPr>
          <p:nvPr>
            <p:ph type="title"/>
          </p:nvPr>
        </p:nvSpPr>
        <p:spPr>
          <a:effectLst/>
        </p:spPr>
        <p:txBody>
          <a:bodyPr/>
          <a:lstStyle/>
          <a:p>
            <a:r>
              <a:rPr lang="en-US" kern="0" dirty="0">
                <a:solidFill>
                  <a:srgbClr val="FFFFFF"/>
                </a:solidFill>
                <a:latin typeface="+mj-lt"/>
                <a:ea typeface="Amazon Ember" panose="020B0603020204020204" pitchFamily="34" charset="0"/>
                <a:cs typeface="Amazon Ember" panose="020B0603020204020204" pitchFamily="34" charset="0"/>
                <a:sym typeface="Helvetica Neue"/>
              </a:rPr>
              <a:t>Kendra Supported Connectors</a:t>
            </a:r>
            <a:endParaRPr lang="en-US"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23A6481B-2375-B14F-B632-564121396489}"/>
              </a:ext>
            </a:extLst>
          </p:cNvPr>
          <p:cNvSpPr txBox="1"/>
          <p:nvPr/>
        </p:nvSpPr>
        <p:spPr>
          <a:xfrm>
            <a:off x="1647316" y="1477173"/>
            <a:ext cx="4127269" cy="5432577"/>
          </a:xfrm>
          <a:prstGeom prst="rect">
            <a:avLst/>
          </a:prstGeom>
          <a:noFill/>
          <a:effectLst/>
        </p:spPr>
        <p:txBody>
          <a:bodyPr wrap="square" lIns="182880" tIns="146304" rIns="182880" bIns="146304" rtlCol="0">
            <a:spAutoFit/>
          </a:bodyPr>
          <a:lstStyle/>
          <a:p>
            <a:pPr>
              <a:lnSpc>
                <a:spcPct val="150000"/>
              </a:lnSpc>
              <a:spcAft>
                <a:spcPts val="1800"/>
              </a:spcAft>
            </a:pPr>
            <a:r>
              <a:rPr lang="en-US" sz="2501" u="sng" dirty="0">
                <a:gradFill>
                  <a:gsLst>
                    <a:gs pos="2917">
                      <a:schemeClr val="tx1"/>
                    </a:gs>
                    <a:gs pos="30000">
                      <a:schemeClr val="tx1"/>
                    </a:gs>
                  </a:gsLst>
                  <a:lin ang="5400000" scaled="0"/>
                </a:gradFill>
                <a:sym typeface="Wingdings" pitchFamily="2" charset="2"/>
              </a:rPr>
              <a:t>Amazon S3</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File systems (SMB)</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Web crawler</a:t>
            </a:r>
          </a:p>
          <a:p>
            <a:pPr>
              <a:lnSpc>
                <a:spcPct val="150000"/>
              </a:lnSpc>
              <a:spcAft>
                <a:spcPts val="1800"/>
              </a:spcAft>
            </a:pPr>
            <a:r>
              <a:rPr lang="en-US" sz="2501" u="sng" dirty="0">
                <a:gradFill>
                  <a:gsLst>
                    <a:gs pos="2917">
                      <a:schemeClr val="tx1"/>
                    </a:gs>
                    <a:gs pos="30000">
                      <a:schemeClr val="tx1"/>
                    </a:gs>
                  </a:gsLst>
                  <a:lin ang="5400000" scaled="0"/>
                </a:gradFill>
                <a:sym typeface="Wingdings" pitchFamily="2" charset="2"/>
              </a:rPr>
              <a:t>Databases</a:t>
            </a:r>
          </a:p>
          <a:p>
            <a:pPr>
              <a:lnSpc>
                <a:spcPct val="150000"/>
              </a:lnSpc>
              <a:spcAft>
                <a:spcPts val="1800"/>
              </a:spcAft>
            </a:pPr>
            <a:r>
              <a:rPr lang="en-US" sz="2501" u="sng" dirty="0" err="1">
                <a:gradFill>
                  <a:gsLst>
                    <a:gs pos="2917">
                      <a:schemeClr val="tx1"/>
                    </a:gs>
                    <a:gs pos="30000">
                      <a:schemeClr val="tx1"/>
                    </a:gs>
                  </a:gsLst>
                  <a:lin ang="5400000" scaled="0"/>
                </a:gradFill>
                <a:sym typeface="Wingdings" pitchFamily="2" charset="2"/>
              </a:rPr>
              <a:t>Sharepoint</a:t>
            </a:r>
            <a:r>
              <a:rPr lang="en-US" sz="2501" u="sng" dirty="0">
                <a:gradFill>
                  <a:gsLst>
                    <a:gs pos="2917">
                      <a:schemeClr val="tx1"/>
                    </a:gs>
                    <a:gs pos="30000">
                      <a:schemeClr val="tx1"/>
                    </a:gs>
                  </a:gsLst>
                  <a:lin ang="5400000" scaled="0"/>
                </a:gradFill>
                <a:sym typeface="Wingdings" pitchFamily="2" charset="2"/>
              </a:rPr>
              <a:t> Online</a:t>
            </a:r>
          </a:p>
          <a:p>
            <a:pPr>
              <a:lnSpc>
                <a:spcPct val="150000"/>
              </a:lnSpc>
              <a:spcAft>
                <a:spcPts val="1800"/>
              </a:spcAft>
            </a:pPr>
            <a:r>
              <a:rPr lang="en-US" sz="2501" dirty="0" err="1">
                <a:gradFill>
                  <a:gsLst>
                    <a:gs pos="2917">
                      <a:schemeClr val="tx1"/>
                    </a:gs>
                    <a:gs pos="30000">
                      <a:schemeClr val="tx1"/>
                    </a:gs>
                  </a:gsLst>
                  <a:lin ang="5400000" scaled="0"/>
                </a:gradFill>
                <a:sym typeface="Wingdings" pitchFamily="2" charset="2"/>
              </a:rPr>
              <a:t>Sharepoint</a:t>
            </a:r>
            <a:r>
              <a:rPr lang="en-US" sz="2501" dirty="0">
                <a:gradFill>
                  <a:gsLst>
                    <a:gs pos="2917">
                      <a:schemeClr val="tx1"/>
                    </a:gs>
                    <a:gs pos="30000">
                      <a:schemeClr val="tx1"/>
                    </a:gs>
                  </a:gsLst>
                  <a:lin ang="5400000" scaled="0"/>
                </a:gradFill>
                <a:sym typeface="Wingdings" pitchFamily="2" charset="2"/>
              </a:rPr>
              <a:t> 2013, </a:t>
            </a:r>
            <a:br>
              <a:rPr lang="en-US" sz="2501" dirty="0">
                <a:gradFill>
                  <a:gsLst>
                    <a:gs pos="2917">
                      <a:schemeClr val="tx1"/>
                    </a:gs>
                    <a:gs pos="30000">
                      <a:schemeClr val="tx1"/>
                    </a:gs>
                  </a:gsLst>
                  <a:lin ang="5400000" scaled="0"/>
                </a:gradFill>
                <a:sym typeface="Wingdings" pitchFamily="2" charset="2"/>
              </a:rPr>
            </a:br>
            <a:r>
              <a:rPr lang="en-US" sz="2501" dirty="0">
                <a:gradFill>
                  <a:gsLst>
                    <a:gs pos="2917">
                      <a:schemeClr val="tx1"/>
                    </a:gs>
                    <a:gs pos="30000">
                      <a:schemeClr val="tx1"/>
                    </a:gs>
                  </a:gsLst>
                  <a:lin ang="5400000" scaled="0"/>
                </a:gradFill>
                <a:sym typeface="Wingdings" pitchFamily="2" charset="2"/>
              </a:rPr>
              <a:t>2016, 2019</a:t>
            </a:r>
          </a:p>
        </p:txBody>
      </p:sp>
      <p:grpSp>
        <p:nvGrpSpPr>
          <p:cNvPr id="4" name="Group 3">
            <a:extLst>
              <a:ext uri="{FF2B5EF4-FFF2-40B4-BE49-F238E27FC236}">
                <a16:creationId xmlns:a16="http://schemas.microsoft.com/office/drawing/2014/main" id="{5D45833E-8BBB-4E8D-8F5D-5565D4990EC8}"/>
              </a:ext>
            </a:extLst>
          </p:cNvPr>
          <p:cNvGrpSpPr/>
          <p:nvPr/>
        </p:nvGrpSpPr>
        <p:grpSpPr>
          <a:xfrm>
            <a:off x="5737261" y="1621366"/>
            <a:ext cx="1523501" cy="4670216"/>
            <a:chOff x="5737260" y="1621364"/>
            <a:chExt cx="1523501" cy="4670216"/>
          </a:xfrm>
          <a:effectLst/>
        </p:grpSpPr>
        <p:pic>
          <p:nvPicPr>
            <p:cNvPr id="19" name="Picture 18">
              <a:extLst>
                <a:ext uri="{FF2B5EF4-FFF2-40B4-BE49-F238E27FC236}">
                  <a16:creationId xmlns:a16="http://schemas.microsoft.com/office/drawing/2014/main" id="{674979BF-2439-BB4D-B5A4-7C4347CBBBD8}"/>
                </a:ext>
              </a:extLst>
            </p:cNvPr>
            <p:cNvPicPr>
              <a:picLocks noChangeAspect="1"/>
            </p:cNvPicPr>
            <p:nvPr/>
          </p:nvPicPr>
          <p:blipFill>
            <a:blip r:embed="rId3"/>
            <a:stretch>
              <a:fillRect/>
            </a:stretch>
          </p:blipFill>
          <p:spPr>
            <a:xfrm>
              <a:off x="6026881" y="1621364"/>
              <a:ext cx="944261" cy="521003"/>
            </a:xfrm>
            <a:prstGeom prst="rect">
              <a:avLst/>
            </a:prstGeom>
            <a:effectLst/>
          </p:spPr>
        </p:pic>
        <p:pic>
          <p:nvPicPr>
            <p:cNvPr id="21" name="Picture 20">
              <a:extLst>
                <a:ext uri="{FF2B5EF4-FFF2-40B4-BE49-F238E27FC236}">
                  <a16:creationId xmlns:a16="http://schemas.microsoft.com/office/drawing/2014/main" id="{1E98E37B-FBCD-A84C-B072-D27FDA2B5A8E}"/>
                </a:ext>
              </a:extLst>
            </p:cNvPr>
            <p:cNvPicPr>
              <a:picLocks noChangeAspect="1"/>
            </p:cNvPicPr>
            <p:nvPr/>
          </p:nvPicPr>
          <p:blipFill>
            <a:blip r:embed="rId4"/>
            <a:stretch>
              <a:fillRect/>
            </a:stretch>
          </p:blipFill>
          <p:spPr>
            <a:xfrm>
              <a:off x="6148393" y="2433354"/>
              <a:ext cx="701237" cy="609061"/>
            </a:xfrm>
            <a:prstGeom prst="rect">
              <a:avLst/>
            </a:prstGeom>
          </p:spPr>
        </p:pic>
        <p:pic>
          <p:nvPicPr>
            <p:cNvPr id="22" name="Picture 21">
              <a:extLst>
                <a:ext uri="{FF2B5EF4-FFF2-40B4-BE49-F238E27FC236}">
                  <a16:creationId xmlns:a16="http://schemas.microsoft.com/office/drawing/2014/main" id="{4F2B68B0-6F0A-244E-B611-349FAC402839}"/>
                </a:ext>
              </a:extLst>
            </p:cNvPr>
            <p:cNvPicPr>
              <a:picLocks noChangeAspect="1"/>
            </p:cNvPicPr>
            <p:nvPr/>
          </p:nvPicPr>
          <p:blipFill>
            <a:blip r:embed="rId5"/>
            <a:stretch>
              <a:fillRect/>
            </a:stretch>
          </p:blipFill>
          <p:spPr>
            <a:xfrm>
              <a:off x="6057366" y="3081889"/>
              <a:ext cx="883290" cy="883290"/>
            </a:xfrm>
            <a:prstGeom prst="rect">
              <a:avLst/>
            </a:prstGeom>
          </p:spPr>
        </p:pic>
        <p:pic>
          <p:nvPicPr>
            <p:cNvPr id="23" name="Picture 22">
              <a:extLst>
                <a:ext uri="{FF2B5EF4-FFF2-40B4-BE49-F238E27FC236}">
                  <a16:creationId xmlns:a16="http://schemas.microsoft.com/office/drawing/2014/main" id="{2F09A721-9F78-A44D-B725-95C8DF5BACAE}"/>
                </a:ext>
              </a:extLst>
            </p:cNvPr>
            <p:cNvPicPr>
              <a:picLocks noChangeAspect="1"/>
            </p:cNvPicPr>
            <p:nvPr/>
          </p:nvPicPr>
          <p:blipFill>
            <a:blip r:embed="rId6"/>
            <a:stretch>
              <a:fillRect/>
            </a:stretch>
          </p:blipFill>
          <p:spPr>
            <a:xfrm>
              <a:off x="6074794" y="4749281"/>
              <a:ext cx="848434" cy="636326"/>
            </a:xfrm>
            <a:prstGeom prst="rect">
              <a:avLst/>
            </a:prstGeom>
          </p:spPr>
        </p:pic>
        <p:pic>
          <p:nvPicPr>
            <p:cNvPr id="28" name="Picture 27">
              <a:extLst>
                <a:ext uri="{FF2B5EF4-FFF2-40B4-BE49-F238E27FC236}">
                  <a16:creationId xmlns:a16="http://schemas.microsoft.com/office/drawing/2014/main" id="{A3121A29-AFD2-8245-97E5-92E5F13F1627}"/>
                </a:ext>
              </a:extLst>
            </p:cNvPr>
            <p:cNvPicPr>
              <a:picLocks noChangeAspect="1"/>
            </p:cNvPicPr>
            <p:nvPr/>
          </p:nvPicPr>
          <p:blipFill>
            <a:blip r:embed="rId7"/>
            <a:stretch>
              <a:fillRect/>
            </a:stretch>
          </p:blipFill>
          <p:spPr>
            <a:xfrm>
              <a:off x="5737260" y="3514930"/>
              <a:ext cx="1523501" cy="1523501"/>
            </a:xfrm>
            <a:prstGeom prst="rect">
              <a:avLst/>
            </a:prstGeom>
            <a:effectLst/>
          </p:spPr>
        </p:pic>
        <p:pic>
          <p:nvPicPr>
            <p:cNvPr id="29" name="Picture 28">
              <a:extLst>
                <a:ext uri="{FF2B5EF4-FFF2-40B4-BE49-F238E27FC236}">
                  <a16:creationId xmlns:a16="http://schemas.microsoft.com/office/drawing/2014/main" id="{022FF3B3-0535-3B47-8CF4-29E5FE752E24}"/>
                </a:ext>
              </a:extLst>
            </p:cNvPr>
            <p:cNvPicPr>
              <a:picLocks noChangeAspect="1"/>
            </p:cNvPicPr>
            <p:nvPr/>
          </p:nvPicPr>
          <p:blipFill>
            <a:blip r:embed="rId8"/>
            <a:stretch>
              <a:fillRect/>
            </a:stretch>
          </p:blipFill>
          <p:spPr>
            <a:xfrm>
              <a:off x="6044718" y="5655254"/>
              <a:ext cx="908587" cy="636326"/>
            </a:xfrm>
            <a:prstGeom prst="rect">
              <a:avLst/>
            </a:prstGeom>
            <a:effectLst/>
          </p:spPr>
        </p:pic>
      </p:grpSp>
      <p:sp>
        <p:nvSpPr>
          <p:cNvPr id="43" name="TextBox 42">
            <a:extLst>
              <a:ext uri="{FF2B5EF4-FFF2-40B4-BE49-F238E27FC236}">
                <a16:creationId xmlns:a16="http://schemas.microsoft.com/office/drawing/2014/main" id="{46AB96A4-3902-B648-98F2-A1DF51CC2816}"/>
              </a:ext>
            </a:extLst>
          </p:cNvPr>
          <p:cNvSpPr txBox="1"/>
          <p:nvPr/>
        </p:nvSpPr>
        <p:spPr>
          <a:xfrm>
            <a:off x="10856728" y="1581164"/>
            <a:ext cx="3507454" cy="4047198"/>
          </a:xfrm>
          <a:prstGeom prst="rect">
            <a:avLst/>
          </a:prstGeom>
          <a:noFill/>
          <a:effectLst/>
        </p:spPr>
        <p:txBody>
          <a:bodyPr wrap="square" lIns="182880" tIns="146304" rIns="182880" bIns="146304" rtlCol="0">
            <a:spAutoFit/>
          </a:bodyPr>
          <a:lstStyle/>
          <a:p>
            <a:pPr>
              <a:lnSpc>
                <a:spcPct val="150000"/>
              </a:lnSpc>
              <a:spcAft>
                <a:spcPts val="1800"/>
              </a:spcAft>
            </a:pPr>
            <a:r>
              <a:rPr lang="en-US" sz="2501" u="sng" dirty="0">
                <a:gradFill>
                  <a:gsLst>
                    <a:gs pos="2917">
                      <a:schemeClr val="tx1"/>
                    </a:gs>
                    <a:gs pos="30000">
                      <a:schemeClr val="tx1"/>
                    </a:gs>
                  </a:gsLst>
                  <a:lin ang="5400000" scaled="0"/>
                </a:gradFill>
                <a:sym typeface="Wingdings" pitchFamily="2" charset="2"/>
              </a:rPr>
              <a:t>Confluence</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Jira</a:t>
            </a:r>
          </a:p>
          <a:p>
            <a:pPr>
              <a:lnSpc>
                <a:spcPct val="150000"/>
              </a:lnSpc>
              <a:spcAft>
                <a:spcPts val="1800"/>
              </a:spcAft>
            </a:pPr>
            <a:r>
              <a:rPr lang="en-US" sz="2501" u="sng" dirty="0" err="1">
                <a:gradFill>
                  <a:gsLst>
                    <a:gs pos="2917">
                      <a:schemeClr val="tx1"/>
                    </a:gs>
                    <a:gs pos="30000">
                      <a:schemeClr val="tx1"/>
                    </a:gs>
                  </a:gsLst>
                  <a:lin ang="5400000" scaled="0"/>
                </a:gradFill>
                <a:sym typeface="Wingdings" pitchFamily="2" charset="2"/>
              </a:rPr>
              <a:t>Servicenow</a:t>
            </a:r>
            <a:r>
              <a:rPr lang="en-US" sz="2501" u="sng" dirty="0">
                <a:gradFill>
                  <a:gsLst>
                    <a:gs pos="2917">
                      <a:schemeClr val="tx1"/>
                    </a:gs>
                    <a:gs pos="30000">
                      <a:schemeClr val="tx1"/>
                    </a:gs>
                  </a:gsLst>
                  <a:lin ang="5400000" scaled="0"/>
                </a:gradFill>
                <a:sym typeface="Wingdings" pitchFamily="2" charset="2"/>
              </a:rPr>
              <a:t> Online</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Zendesk</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Jive</a:t>
            </a:r>
          </a:p>
        </p:txBody>
      </p:sp>
      <p:sp>
        <p:nvSpPr>
          <p:cNvPr id="44" name="TextBox 43">
            <a:extLst>
              <a:ext uri="{FF2B5EF4-FFF2-40B4-BE49-F238E27FC236}">
                <a16:creationId xmlns:a16="http://schemas.microsoft.com/office/drawing/2014/main" id="{D9A2F49E-A641-E449-AB13-D62B33E9CC61}"/>
              </a:ext>
            </a:extLst>
          </p:cNvPr>
          <p:cNvSpPr txBox="1"/>
          <p:nvPr/>
        </p:nvSpPr>
        <p:spPr>
          <a:xfrm>
            <a:off x="7164618" y="1467229"/>
            <a:ext cx="2362790" cy="4855304"/>
          </a:xfrm>
          <a:prstGeom prst="rect">
            <a:avLst/>
          </a:prstGeom>
          <a:noFill/>
          <a:effectLst/>
        </p:spPr>
        <p:txBody>
          <a:bodyPr wrap="square" lIns="182880" tIns="146304" rIns="182880" bIns="146304" rtlCol="0">
            <a:spAutoFit/>
          </a:bodyPr>
          <a:lstStyle/>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Box</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Dropbox</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Exchange</a:t>
            </a:r>
          </a:p>
          <a:p>
            <a:pPr>
              <a:lnSpc>
                <a:spcPct val="150000"/>
              </a:lnSpc>
              <a:spcAft>
                <a:spcPts val="1800"/>
              </a:spcAft>
            </a:pPr>
            <a:r>
              <a:rPr lang="en-US" sz="2501" u="sng" dirty="0">
                <a:gradFill>
                  <a:gsLst>
                    <a:gs pos="2917">
                      <a:schemeClr val="tx1"/>
                    </a:gs>
                    <a:gs pos="30000">
                      <a:schemeClr val="tx1"/>
                    </a:gs>
                  </a:gsLst>
                  <a:lin ang="5400000" scaled="0"/>
                </a:gradFill>
                <a:sym typeface="Wingdings" pitchFamily="2" charset="2"/>
              </a:rPr>
              <a:t>OneDrive</a:t>
            </a:r>
          </a:p>
          <a:p>
            <a:pPr>
              <a:lnSpc>
                <a:spcPct val="150000"/>
              </a:lnSpc>
              <a:spcAft>
                <a:spcPts val="1800"/>
              </a:spcAft>
            </a:pPr>
            <a:r>
              <a:rPr lang="en-US" sz="2501" dirty="0">
                <a:gradFill>
                  <a:gsLst>
                    <a:gs pos="2917">
                      <a:schemeClr val="tx1"/>
                    </a:gs>
                    <a:gs pos="30000">
                      <a:schemeClr val="tx1"/>
                    </a:gs>
                  </a:gsLst>
                  <a:lin ang="5400000" scaled="0"/>
                </a:gradFill>
                <a:sym typeface="Wingdings" pitchFamily="2" charset="2"/>
              </a:rPr>
              <a:t>Google Drive</a:t>
            </a:r>
          </a:p>
          <a:p>
            <a:pPr>
              <a:lnSpc>
                <a:spcPct val="150000"/>
              </a:lnSpc>
              <a:spcAft>
                <a:spcPts val="1800"/>
              </a:spcAft>
            </a:pPr>
            <a:r>
              <a:rPr lang="en-US" sz="2501" u="sng" dirty="0">
                <a:gradFill>
                  <a:gsLst>
                    <a:gs pos="2917">
                      <a:schemeClr val="tx1"/>
                    </a:gs>
                    <a:gs pos="30000">
                      <a:schemeClr val="tx1"/>
                    </a:gs>
                  </a:gsLst>
                  <a:lin ang="5400000" scaled="0"/>
                </a:gradFill>
                <a:sym typeface="Wingdings" pitchFamily="2" charset="2"/>
              </a:rPr>
              <a:t>Salesforce</a:t>
            </a:r>
          </a:p>
        </p:txBody>
      </p:sp>
      <p:grpSp>
        <p:nvGrpSpPr>
          <p:cNvPr id="5" name="Group 4">
            <a:extLst>
              <a:ext uri="{FF2B5EF4-FFF2-40B4-BE49-F238E27FC236}">
                <a16:creationId xmlns:a16="http://schemas.microsoft.com/office/drawing/2014/main" id="{C8B1A701-6316-4FD1-8817-6D815185933A}"/>
              </a:ext>
            </a:extLst>
          </p:cNvPr>
          <p:cNvGrpSpPr/>
          <p:nvPr/>
        </p:nvGrpSpPr>
        <p:grpSpPr>
          <a:xfrm>
            <a:off x="10069424" y="1679253"/>
            <a:ext cx="907549" cy="3851933"/>
            <a:chOff x="10069425" y="1679253"/>
            <a:chExt cx="907548" cy="3851932"/>
          </a:xfrm>
          <a:effectLst/>
        </p:grpSpPr>
        <p:pic>
          <p:nvPicPr>
            <p:cNvPr id="20" name="Picture 19">
              <a:extLst>
                <a:ext uri="{FF2B5EF4-FFF2-40B4-BE49-F238E27FC236}">
                  <a16:creationId xmlns:a16="http://schemas.microsoft.com/office/drawing/2014/main" id="{C08EB370-5927-FD42-917C-8B21E614B088}"/>
                </a:ext>
              </a:extLst>
            </p:cNvPr>
            <p:cNvPicPr>
              <a:picLocks noChangeAspect="1"/>
            </p:cNvPicPr>
            <p:nvPr/>
          </p:nvPicPr>
          <p:blipFill>
            <a:blip r:embed="rId9"/>
            <a:stretch>
              <a:fillRect/>
            </a:stretch>
          </p:blipFill>
          <p:spPr>
            <a:xfrm>
              <a:off x="10203354" y="1679253"/>
              <a:ext cx="639691" cy="614104"/>
            </a:xfrm>
            <a:prstGeom prst="rect">
              <a:avLst/>
            </a:prstGeom>
            <a:effectLst/>
          </p:spPr>
        </p:pic>
        <p:pic>
          <p:nvPicPr>
            <p:cNvPr id="24" name="Picture 23">
              <a:extLst>
                <a:ext uri="{FF2B5EF4-FFF2-40B4-BE49-F238E27FC236}">
                  <a16:creationId xmlns:a16="http://schemas.microsoft.com/office/drawing/2014/main" id="{07263264-8976-8A46-859A-9C2DBB842303}"/>
                </a:ext>
              </a:extLst>
            </p:cNvPr>
            <p:cNvPicPr>
              <a:picLocks noChangeAspect="1"/>
            </p:cNvPicPr>
            <p:nvPr/>
          </p:nvPicPr>
          <p:blipFill>
            <a:blip r:embed="rId10"/>
            <a:stretch>
              <a:fillRect/>
            </a:stretch>
          </p:blipFill>
          <p:spPr>
            <a:xfrm>
              <a:off x="10203353" y="2513099"/>
              <a:ext cx="639692" cy="661014"/>
            </a:xfrm>
            <a:prstGeom prst="rect">
              <a:avLst/>
            </a:prstGeom>
          </p:spPr>
        </p:pic>
        <p:grpSp>
          <p:nvGrpSpPr>
            <p:cNvPr id="38" name="Group 37">
              <a:extLst>
                <a:ext uri="{FF2B5EF4-FFF2-40B4-BE49-F238E27FC236}">
                  <a16:creationId xmlns:a16="http://schemas.microsoft.com/office/drawing/2014/main" id="{96A24678-34E1-5442-99B2-1BA64CD9E2F9}"/>
                </a:ext>
              </a:extLst>
            </p:cNvPr>
            <p:cNvGrpSpPr/>
            <p:nvPr/>
          </p:nvGrpSpPr>
          <p:grpSpPr>
            <a:xfrm>
              <a:off x="10190683" y="4105665"/>
              <a:ext cx="663022" cy="661015"/>
              <a:chOff x="2533136" y="1883126"/>
              <a:chExt cx="1626317" cy="1621393"/>
            </a:xfrm>
          </p:grpSpPr>
          <p:sp>
            <p:nvSpPr>
              <p:cNvPr id="26" name="Rectangle 25">
                <a:extLst>
                  <a:ext uri="{FF2B5EF4-FFF2-40B4-BE49-F238E27FC236}">
                    <a16:creationId xmlns:a16="http://schemas.microsoft.com/office/drawing/2014/main" id="{E8B1710A-994A-4B42-8ACC-B7CF2DB6ED8D}"/>
                  </a:ext>
                </a:extLst>
              </p:cNvPr>
              <p:cNvSpPr/>
              <p:nvPr/>
            </p:nvSpPr>
            <p:spPr bwMode="auto">
              <a:xfrm>
                <a:off x="2533136" y="2096247"/>
                <a:ext cx="1433384" cy="12277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F766FC7D-817A-904A-9694-76408D663605}"/>
                  </a:ext>
                </a:extLst>
              </p:cNvPr>
              <p:cNvPicPr>
                <a:picLocks noChangeAspect="1"/>
              </p:cNvPicPr>
              <p:nvPr/>
            </p:nvPicPr>
            <p:blipFill>
              <a:blip r:embed="rId11"/>
              <a:stretch>
                <a:fillRect/>
              </a:stretch>
            </p:blipFill>
            <p:spPr>
              <a:xfrm>
                <a:off x="2538060" y="1883126"/>
                <a:ext cx="1621393" cy="1621393"/>
              </a:xfrm>
              <a:prstGeom prst="rect">
                <a:avLst/>
              </a:prstGeom>
            </p:spPr>
          </p:pic>
        </p:grpSp>
        <p:pic>
          <p:nvPicPr>
            <p:cNvPr id="47" name="Picture 46">
              <a:extLst>
                <a:ext uri="{FF2B5EF4-FFF2-40B4-BE49-F238E27FC236}">
                  <a16:creationId xmlns:a16="http://schemas.microsoft.com/office/drawing/2014/main" id="{4F7E37F7-DC48-CD48-A04C-F890960E564F}"/>
                </a:ext>
              </a:extLst>
            </p:cNvPr>
            <p:cNvPicPr>
              <a:picLocks noChangeAspect="1"/>
            </p:cNvPicPr>
            <p:nvPr/>
          </p:nvPicPr>
          <p:blipFill>
            <a:blip r:embed="rId12"/>
            <a:stretch>
              <a:fillRect/>
            </a:stretch>
          </p:blipFill>
          <p:spPr>
            <a:xfrm>
              <a:off x="10192692" y="3334419"/>
              <a:ext cx="661015" cy="661014"/>
            </a:xfrm>
            <a:prstGeom prst="rect">
              <a:avLst/>
            </a:prstGeom>
            <a:effectLst/>
          </p:spPr>
        </p:pic>
        <p:pic>
          <p:nvPicPr>
            <p:cNvPr id="48" name="Picture 47">
              <a:extLst>
                <a:ext uri="{FF2B5EF4-FFF2-40B4-BE49-F238E27FC236}">
                  <a16:creationId xmlns:a16="http://schemas.microsoft.com/office/drawing/2014/main" id="{7097F8DB-1C5D-B641-852B-E52CBA912864}"/>
                </a:ext>
              </a:extLst>
            </p:cNvPr>
            <p:cNvPicPr>
              <a:picLocks noChangeAspect="1"/>
            </p:cNvPicPr>
            <p:nvPr/>
          </p:nvPicPr>
          <p:blipFill>
            <a:blip r:embed="rId13">
              <a:duotone>
                <a:schemeClr val="accent6">
                  <a:shade val="45000"/>
                  <a:satMod val="135000"/>
                </a:schemeClr>
                <a:prstClr val="white"/>
              </a:duotone>
              <a:extLst>
                <a:ext uri="{BEBA8EAE-BF5A-486C-A8C5-ECC9F3942E4B}">
                  <a14:imgProps xmlns:a14="http://schemas.microsoft.com/office/drawing/2010/main">
                    <a14:imgLayer r:embed="rId14">
                      <a14:imgEffect>
                        <a14:brightnessContrast bright="80000"/>
                      </a14:imgEffect>
                    </a14:imgLayer>
                  </a14:imgProps>
                </a:ext>
              </a:extLst>
            </a:blip>
            <a:stretch>
              <a:fillRect/>
            </a:stretch>
          </p:blipFill>
          <p:spPr>
            <a:xfrm>
              <a:off x="10069425" y="5074351"/>
              <a:ext cx="907548" cy="456834"/>
            </a:xfrm>
            <a:prstGeom prst="rect">
              <a:avLst/>
            </a:prstGeom>
          </p:spPr>
        </p:pic>
      </p:grpSp>
      <p:sp>
        <p:nvSpPr>
          <p:cNvPr id="49" name="TextBox 48">
            <a:extLst>
              <a:ext uri="{FF2B5EF4-FFF2-40B4-BE49-F238E27FC236}">
                <a16:creationId xmlns:a16="http://schemas.microsoft.com/office/drawing/2014/main" id="{566F1164-9AF5-F144-8B24-830CAEDFD38A}"/>
              </a:ext>
            </a:extLst>
          </p:cNvPr>
          <p:cNvSpPr txBox="1"/>
          <p:nvPr/>
        </p:nvSpPr>
        <p:spPr>
          <a:xfrm>
            <a:off x="9921638" y="5777722"/>
            <a:ext cx="3623428" cy="572464"/>
          </a:xfrm>
          <a:prstGeom prst="rect">
            <a:avLst/>
          </a:prstGeom>
          <a:noFill/>
          <a:effectLst/>
        </p:spPr>
        <p:txBody>
          <a:bodyPr wrap="none" lIns="182880" tIns="146304" rIns="182880" bIns="146304" rtlCol="0">
            <a:spAutoFit/>
          </a:bodyPr>
          <a:lstStyle/>
          <a:p>
            <a:pPr>
              <a:lnSpc>
                <a:spcPct val="90000"/>
              </a:lnSpc>
              <a:spcAft>
                <a:spcPts val="1800"/>
              </a:spcAft>
            </a:pPr>
            <a:r>
              <a:rPr lang="en-US" sz="2000" dirty="0">
                <a:solidFill>
                  <a:srgbClr val="FFCC00"/>
                </a:solidFill>
              </a:rPr>
              <a:t>…and more coming in 2020</a:t>
            </a:r>
          </a:p>
        </p:txBody>
      </p:sp>
      <p:grpSp>
        <p:nvGrpSpPr>
          <p:cNvPr id="3" name="Group 2">
            <a:extLst>
              <a:ext uri="{FF2B5EF4-FFF2-40B4-BE49-F238E27FC236}">
                <a16:creationId xmlns:a16="http://schemas.microsoft.com/office/drawing/2014/main" id="{3F20A9A0-1A44-470A-8938-53D10ED1B548}"/>
              </a:ext>
            </a:extLst>
          </p:cNvPr>
          <p:cNvGrpSpPr/>
          <p:nvPr/>
        </p:nvGrpSpPr>
        <p:grpSpPr>
          <a:xfrm>
            <a:off x="860563" y="1671754"/>
            <a:ext cx="883290" cy="4632322"/>
            <a:chOff x="860563" y="1671753"/>
            <a:chExt cx="883289" cy="4632321"/>
          </a:xfrm>
          <a:effectLst/>
        </p:grpSpPr>
        <p:pic>
          <p:nvPicPr>
            <p:cNvPr id="33" name="Picture 32">
              <a:extLst>
                <a:ext uri="{FF2B5EF4-FFF2-40B4-BE49-F238E27FC236}">
                  <a16:creationId xmlns:a16="http://schemas.microsoft.com/office/drawing/2014/main" id="{89241452-F57D-1043-902A-BFFA60507383}"/>
                </a:ext>
              </a:extLst>
            </p:cNvPr>
            <p:cNvPicPr>
              <a:picLocks noChangeAspect="1"/>
            </p:cNvPicPr>
            <p:nvPr/>
          </p:nvPicPr>
          <p:blipFill>
            <a:blip r:embed="rId15"/>
            <a:stretch>
              <a:fillRect/>
            </a:stretch>
          </p:blipFill>
          <p:spPr>
            <a:xfrm>
              <a:off x="871729" y="3851065"/>
              <a:ext cx="860958" cy="860958"/>
            </a:xfrm>
            <a:prstGeom prst="rect">
              <a:avLst/>
            </a:prstGeom>
            <a:effectLst/>
          </p:spPr>
        </p:pic>
        <p:pic>
          <p:nvPicPr>
            <p:cNvPr id="35" name="Picture 34">
              <a:extLst>
                <a:ext uri="{FF2B5EF4-FFF2-40B4-BE49-F238E27FC236}">
                  <a16:creationId xmlns:a16="http://schemas.microsoft.com/office/drawing/2014/main" id="{9EDD8B8D-AF7F-3B49-B353-077799E56A1F}"/>
                </a:ext>
              </a:extLst>
            </p:cNvPr>
            <p:cNvPicPr>
              <a:picLocks noChangeAspect="1"/>
            </p:cNvPicPr>
            <p:nvPr/>
          </p:nvPicPr>
          <p:blipFill>
            <a:blip r:embed="rId16"/>
            <a:stretch>
              <a:fillRect/>
            </a:stretch>
          </p:blipFill>
          <p:spPr>
            <a:xfrm>
              <a:off x="860563" y="2265079"/>
              <a:ext cx="883289" cy="887705"/>
            </a:xfrm>
            <a:prstGeom prst="rect">
              <a:avLst/>
            </a:prstGeom>
            <a:effectLst/>
          </p:spPr>
        </p:pic>
        <p:pic>
          <p:nvPicPr>
            <p:cNvPr id="37" name="Picture 36">
              <a:extLst>
                <a:ext uri="{FF2B5EF4-FFF2-40B4-BE49-F238E27FC236}">
                  <a16:creationId xmlns:a16="http://schemas.microsoft.com/office/drawing/2014/main" id="{71FB5ABB-21C6-A345-9DD2-B5DFCFE22C1B}"/>
                </a:ext>
              </a:extLst>
            </p:cNvPr>
            <p:cNvPicPr>
              <a:picLocks noChangeAspect="1"/>
            </p:cNvPicPr>
            <p:nvPr/>
          </p:nvPicPr>
          <p:blipFill>
            <a:blip r:embed="rId17"/>
            <a:stretch>
              <a:fillRect/>
            </a:stretch>
          </p:blipFill>
          <p:spPr>
            <a:xfrm>
              <a:off x="873870" y="3093054"/>
              <a:ext cx="856675" cy="860958"/>
            </a:xfrm>
            <a:prstGeom prst="rect">
              <a:avLst/>
            </a:prstGeom>
            <a:effectLst/>
          </p:spPr>
        </p:pic>
        <p:pic>
          <p:nvPicPr>
            <p:cNvPr id="41" name="Picture 40">
              <a:extLst>
                <a:ext uri="{FF2B5EF4-FFF2-40B4-BE49-F238E27FC236}">
                  <a16:creationId xmlns:a16="http://schemas.microsoft.com/office/drawing/2014/main" id="{34DAFA5C-C981-0747-91DA-FCF10D7EF108}"/>
                </a:ext>
              </a:extLst>
            </p:cNvPr>
            <p:cNvPicPr>
              <a:picLocks noChangeAspect="1"/>
            </p:cNvPicPr>
            <p:nvPr/>
          </p:nvPicPr>
          <p:blipFill>
            <a:blip r:embed="rId18"/>
            <a:stretch>
              <a:fillRect/>
            </a:stretch>
          </p:blipFill>
          <p:spPr>
            <a:xfrm>
              <a:off x="915763" y="5531185"/>
              <a:ext cx="772890" cy="772889"/>
            </a:xfrm>
            <a:prstGeom prst="rect">
              <a:avLst/>
            </a:prstGeom>
            <a:effectLst/>
          </p:spPr>
        </p:pic>
        <p:pic>
          <p:nvPicPr>
            <p:cNvPr id="42" name="Picture 41">
              <a:extLst>
                <a:ext uri="{FF2B5EF4-FFF2-40B4-BE49-F238E27FC236}">
                  <a16:creationId xmlns:a16="http://schemas.microsoft.com/office/drawing/2014/main" id="{709249B7-8490-3844-8CD6-1413487083EC}"/>
                </a:ext>
              </a:extLst>
            </p:cNvPr>
            <p:cNvPicPr>
              <a:picLocks noChangeAspect="1"/>
            </p:cNvPicPr>
            <p:nvPr/>
          </p:nvPicPr>
          <p:blipFill>
            <a:blip r:embed="rId18"/>
            <a:stretch>
              <a:fillRect/>
            </a:stretch>
          </p:blipFill>
          <p:spPr>
            <a:xfrm>
              <a:off x="938285" y="4749281"/>
              <a:ext cx="727848" cy="727848"/>
            </a:xfrm>
            <a:prstGeom prst="rect">
              <a:avLst/>
            </a:prstGeom>
            <a:effectLst/>
          </p:spPr>
        </p:pic>
        <p:pic>
          <p:nvPicPr>
            <p:cNvPr id="30" name="Graphic 29">
              <a:extLst>
                <a:ext uri="{FF2B5EF4-FFF2-40B4-BE49-F238E27FC236}">
                  <a16:creationId xmlns:a16="http://schemas.microsoft.com/office/drawing/2014/main" id="{DE331FD2-2EDE-42DD-86B2-25F0978B2BE8}"/>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1007869" y="1671753"/>
              <a:ext cx="588680" cy="588680"/>
            </a:xfrm>
            <a:prstGeom prst="rect">
              <a:avLst/>
            </a:prstGeom>
            <a:effectLst/>
          </p:spPr>
        </p:pic>
      </p:grpSp>
    </p:spTree>
    <p:extLst>
      <p:ext uri="{BB962C8B-B14F-4D97-AF65-F5344CB8AC3E}">
        <p14:creationId xmlns:p14="http://schemas.microsoft.com/office/powerpoint/2010/main" val="3153535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0 L 0.0446 0 " pathEditMode="relative" rAng="0" ptsTypes="AA">
                                      <p:cBhvr>
                                        <p:cTn id="9" dur="500" spd="-100000" fill="hold"/>
                                        <p:tgtEl>
                                          <p:spTgt spid="8"/>
                                        </p:tgtEl>
                                        <p:attrNameLst>
                                          <p:attrName>ppt_x</p:attrName>
                                          <p:attrName>ppt_y</p:attrName>
                                        </p:attrNameLst>
                                      </p:cBhvr>
                                      <p:rCtr x="2224"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0 0 L 0.0446 0 " pathEditMode="relative" rAng="0" ptsTypes="AA">
                                      <p:cBhvr>
                                        <p:cTn id="14" dur="500" spd="-100000" fill="hold"/>
                                        <p:tgtEl>
                                          <p:spTgt spid="44"/>
                                        </p:tgtEl>
                                        <p:attrNameLst>
                                          <p:attrName>ppt_x</p:attrName>
                                          <p:attrName>ppt_y</p:attrName>
                                        </p:attrNameLst>
                                      </p:cBhvr>
                                      <p:rCtr x="2224" y="0"/>
                                    </p:animMotion>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0"/>
                                  </p:stCondLst>
                                  <p:childTnLst>
                                    <p:animMotion origin="layout" path="M 0 0 L 0.0446 0 " pathEditMode="relative" rAng="0" ptsTypes="AA">
                                      <p:cBhvr>
                                        <p:cTn id="19" dur="500" spd="-100000" fill="hold"/>
                                        <p:tgtEl>
                                          <p:spTgt spid="43"/>
                                        </p:tgtEl>
                                        <p:attrNameLst>
                                          <p:attrName>ppt_x</p:attrName>
                                          <p:attrName>ppt_y</p:attrName>
                                        </p:attrNameLst>
                                      </p:cBhvr>
                                      <p:rCtr x="2224" y="0"/>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4.30556E-6 2.09877E-6 L -0.03625 2.09877E-6 " pathEditMode="relative" rAng="0" ptsTypes="AA">
                                      <p:cBhvr>
                                        <p:cTn id="24" dur="500" spd="-100000" fill="hold"/>
                                        <p:tgtEl>
                                          <p:spTgt spid="3"/>
                                        </p:tgtEl>
                                        <p:attrNameLst>
                                          <p:attrName>ppt_x</p:attrName>
                                          <p:attrName>ppt_y</p:attrName>
                                        </p:attrNameLst>
                                      </p:cBhvr>
                                      <p:rCtr x="-1812" y="0"/>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4.30556E-6 2.09877E-6 L -0.03625 2.09877E-6 " pathEditMode="relative" rAng="0" ptsTypes="AA">
                                      <p:cBhvr>
                                        <p:cTn id="29" dur="500" spd="-100000" fill="hold"/>
                                        <p:tgtEl>
                                          <p:spTgt spid="4"/>
                                        </p:tgtEl>
                                        <p:attrNameLst>
                                          <p:attrName>ppt_x</p:attrName>
                                          <p:attrName>ppt_y</p:attrName>
                                        </p:attrNameLst>
                                      </p:cBhvr>
                                      <p:rCtr x="-1812" y="0"/>
                                    </p:animMotion>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nodeType="withEffect">
                                  <p:stCondLst>
                                    <p:cond delay="0"/>
                                  </p:stCondLst>
                                  <p:childTnLst>
                                    <p:animMotion origin="layout" path="M 4.30556E-6 2.09877E-6 L -0.03625 2.09877E-6 " pathEditMode="relative" rAng="0" ptsTypes="AA">
                                      <p:cBhvr>
                                        <p:cTn id="34" dur="500" spd="-100000" fill="hold"/>
                                        <p:tgtEl>
                                          <p:spTgt spid="5"/>
                                        </p:tgtEl>
                                        <p:attrNameLst>
                                          <p:attrName>ppt_x</p:attrName>
                                          <p:attrName>ppt_y</p:attrName>
                                        </p:attrNameLst>
                                      </p:cBhvr>
                                      <p:rCtr x="-1812" y="0"/>
                                    </p:animMotion>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42" presetClass="path" presetSubtype="0" decel="100000" fill="hold" grpId="1" nodeType="withEffect">
                                  <p:stCondLst>
                                    <p:cond delay="0"/>
                                  </p:stCondLst>
                                  <p:childTnLst>
                                    <p:animMotion origin="layout" path="M 0 0 L 0.0446 0 " pathEditMode="relative" rAng="0" ptsTypes="AA">
                                      <p:cBhvr>
                                        <p:cTn id="40" dur="500" spd="-100000" fill="hold"/>
                                        <p:tgtEl>
                                          <p:spTgt spid="49"/>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3" grpId="0"/>
      <p:bldP spid="43" grpId="1"/>
      <p:bldP spid="44" grpId="0"/>
      <p:bldP spid="44" grpId="1"/>
      <p:bldP spid="49" grpId="0"/>
      <p:bldP spid="4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380BED7C-F04A-8E4E-AB34-B49186E1116E}"/>
              </a:ext>
            </a:extLst>
          </p:cNvPr>
          <p:cNvSpPr txBox="1"/>
          <p:nvPr/>
        </p:nvSpPr>
        <p:spPr>
          <a:xfrm>
            <a:off x="9613342" y="4828640"/>
            <a:ext cx="2194560" cy="2719975"/>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17 of the most popular and counting</a:t>
            </a:r>
          </a:p>
          <a:p>
            <a:pPr>
              <a:lnSpc>
                <a:spcPct val="90000"/>
              </a:lnSpc>
              <a:spcAft>
                <a:spcPts val="1800"/>
              </a:spcAft>
            </a:pPr>
            <a:r>
              <a:rPr lang="en-US" sz="1320" dirty="0">
                <a:sym typeface="Wingdings" pitchFamily="2" charset="2"/>
              </a:rPr>
              <a:t>S3, file systems (SMB), Web crawler, Databases, SharePoint Online, SharePoint on </a:t>
            </a:r>
            <a:r>
              <a:rPr lang="en-US" sz="1320" dirty="0" err="1">
                <a:sym typeface="Wingdings" pitchFamily="2" charset="2"/>
              </a:rPr>
              <a:t>prem</a:t>
            </a:r>
            <a:r>
              <a:rPr lang="en-US" sz="1320" dirty="0">
                <a:sym typeface="Wingdings" pitchFamily="2" charset="2"/>
              </a:rPr>
              <a:t>, Box, Dropbox, Exchange, OneDrive, Google Drive, Salesforce, Confluence, Jira, </a:t>
            </a:r>
            <a:r>
              <a:rPr lang="en-US" sz="1320" dirty="0" err="1">
                <a:sym typeface="Wingdings" pitchFamily="2" charset="2"/>
              </a:rPr>
              <a:t>Servicenow</a:t>
            </a:r>
            <a:r>
              <a:rPr lang="en-US" sz="1320" dirty="0">
                <a:sym typeface="Wingdings" pitchFamily="2" charset="2"/>
              </a:rPr>
              <a:t>, </a:t>
            </a:r>
            <a:r>
              <a:rPr lang="en-US" sz="1320" dirty="0" err="1">
                <a:sym typeface="Wingdings" pitchFamily="2" charset="2"/>
              </a:rPr>
              <a:t>Zendesk</a:t>
            </a:r>
            <a:r>
              <a:rPr lang="en-US" sz="1320" dirty="0">
                <a:sym typeface="Wingdings" pitchFamily="2" charset="2"/>
              </a:rPr>
              <a:t>, and Jive. </a:t>
            </a:r>
          </a:p>
        </p:txBody>
      </p:sp>
      <p:sp>
        <p:nvSpPr>
          <p:cNvPr id="223" name="TextBox 222">
            <a:extLst>
              <a:ext uri="{FF2B5EF4-FFF2-40B4-BE49-F238E27FC236}">
                <a16:creationId xmlns:a16="http://schemas.microsoft.com/office/drawing/2014/main" id="{380BED7C-F04A-8E4E-AB34-B49186E1116E}"/>
              </a:ext>
            </a:extLst>
          </p:cNvPr>
          <p:cNvSpPr txBox="1"/>
          <p:nvPr/>
        </p:nvSpPr>
        <p:spPr>
          <a:xfrm>
            <a:off x="7232504" y="4858497"/>
            <a:ext cx="2204426" cy="2036776"/>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Kendra improves</a:t>
            </a:r>
            <a:br>
              <a:rPr lang="en-US" sz="1320" dirty="0">
                <a:sym typeface="Wingdings" pitchFamily="2" charset="2"/>
              </a:rPr>
            </a:br>
            <a:r>
              <a:rPr lang="en-US" sz="1320" dirty="0">
                <a:sym typeface="Wingdings" pitchFamily="2" charset="2"/>
              </a:rPr>
              <a:t>automatically over time</a:t>
            </a:r>
          </a:p>
          <a:p>
            <a:pPr marL="457210" indent="-457210">
              <a:lnSpc>
                <a:spcPct val="90000"/>
              </a:lnSpc>
              <a:spcAft>
                <a:spcPts val="1800"/>
              </a:spcAft>
              <a:buFont typeface="Arial" panose="020B0604020202020204" pitchFamily="34" charset="0"/>
              <a:buChar char="•"/>
            </a:pPr>
            <a:r>
              <a:rPr lang="en-US" sz="1320" dirty="0">
                <a:sym typeface="Wingdings" pitchFamily="2" charset="2"/>
              </a:rPr>
              <a:t>Captures click-through and user feedback</a:t>
            </a:r>
          </a:p>
          <a:p>
            <a:pPr marL="457210" indent="-457210">
              <a:lnSpc>
                <a:spcPct val="90000"/>
              </a:lnSpc>
              <a:spcAft>
                <a:spcPts val="1800"/>
              </a:spcAft>
              <a:buFont typeface="Arial" panose="020B0604020202020204" pitchFamily="34" charset="0"/>
              <a:buChar char="•"/>
            </a:pPr>
            <a:r>
              <a:rPr lang="en-US" sz="1320" dirty="0">
                <a:sym typeface="Wingdings" pitchFamily="2" charset="2"/>
              </a:rPr>
              <a:t>Retrains models periodically</a:t>
            </a:r>
          </a:p>
        </p:txBody>
      </p:sp>
      <p:sp>
        <p:nvSpPr>
          <p:cNvPr id="115" name="TextBox 114">
            <a:extLst>
              <a:ext uri="{FF2B5EF4-FFF2-40B4-BE49-F238E27FC236}">
                <a16:creationId xmlns:a16="http://schemas.microsoft.com/office/drawing/2014/main" id="{380BED7C-F04A-8E4E-AB34-B49186E1116E}"/>
              </a:ext>
            </a:extLst>
          </p:cNvPr>
          <p:cNvSpPr txBox="1"/>
          <p:nvPr/>
        </p:nvSpPr>
        <p:spPr>
          <a:xfrm>
            <a:off x="4894193" y="4856140"/>
            <a:ext cx="2169611" cy="2694827"/>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Optimized for 16 major domains</a:t>
            </a:r>
          </a:p>
          <a:p>
            <a:pPr>
              <a:lnSpc>
                <a:spcPct val="90000"/>
              </a:lnSpc>
              <a:spcAft>
                <a:spcPts val="1080"/>
              </a:spcAft>
            </a:pPr>
            <a:r>
              <a:rPr lang="en-US" sz="1320" dirty="0"/>
              <a:t>IT, Financial Services, Insurance, Pharma, Industrial, Energy, Legal, Media and Entertainment, Travel and Hospitality, Health, HR, News, Telecommunications, Mining, Food and Beverages, and Automotive</a:t>
            </a:r>
          </a:p>
        </p:txBody>
      </p:sp>
      <p:sp>
        <p:nvSpPr>
          <p:cNvPr id="219" name="TextBox 218">
            <a:extLst>
              <a:ext uri="{FF2B5EF4-FFF2-40B4-BE49-F238E27FC236}">
                <a16:creationId xmlns:a16="http://schemas.microsoft.com/office/drawing/2014/main" id="{380BED7C-F04A-8E4E-AB34-B49186E1116E}"/>
              </a:ext>
            </a:extLst>
          </p:cNvPr>
          <p:cNvSpPr txBox="1"/>
          <p:nvPr/>
        </p:nvSpPr>
        <p:spPr>
          <a:xfrm>
            <a:off x="173695" y="4828642"/>
            <a:ext cx="2178030" cy="2450414"/>
          </a:xfrm>
          <a:prstGeom prst="rect">
            <a:avLst/>
          </a:prstGeom>
          <a:noFill/>
        </p:spPr>
        <p:txBody>
          <a:bodyPr wrap="square" lIns="182880" tIns="146304" rIns="182880" bIns="146304" rtlCol="0">
            <a:spAutoFit/>
          </a:bodyPr>
          <a:lstStyle/>
          <a:p>
            <a:pPr>
              <a:lnSpc>
                <a:spcPct val="90000"/>
              </a:lnSpc>
              <a:spcAft>
                <a:spcPts val="1800"/>
              </a:spcAft>
            </a:pPr>
            <a:r>
              <a:rPr lang="en-US" sz="1320" dirty="0"/>
              <a:t>Natural language queries</a:t>
            </a:r>
          </a:p>
          <a:p>
            <a:pPr>
              <a:lnSpc>
                <a:spcPct val="90000"/>
              </a:lnSpc>
              <a:spcAft>
                <a:spcPts val="1800"/>
              </a:spcAft>
            </a:pPr>
            <a:r>
              <a:rPr lang="en-US" sz="1320" dirty="0"/>
              <a:t>“Where is the IT support desk in </a:t>
            </a:r>
            <a:r>
              <a:rPr lang="en-US" sz="1320" dirty="0" err="1"/>
              <a:t>Kumo</a:t>
            </a:r>
            <a:r>
              <a:rPr lang="en-US" sz="1320" dirty="0"/>
              <a:t>?” </a:t>
            </a:r>
            <a:r>
              <a:rPr lang="en-US" sz="1320" dirty="0">
                <a:sym typeface="Wingdings" pitchFamily="2" charset="2"/>
              </a:rPr>
              <a:t> “1</a:t>
            </a:r>
            <a:r>
              <a:rPr lang="en-US" sz="1320" baseline="30000" dirty="0">
                <a:sym typeface="Wingdings" pitchFamily="2" charset="2"/>
              </a:rPr>
              <a:t>st</a:t>
            </a:r>
            <a:r>
              <a:rPr lang="en-US" sz="1320" dirty="0">
                <a:sym typeface="Wingdings" pitchFamily="2" charset="2"/>
              </a:rPr>
              <a:t> floor”</a:t>
            </a:r>
          </a:p>
          <a:p>
            <a:pPr>
              <a:lnSpc>
                <a:spcPct val="90000"/>
              </a:lnSpc>
              <a:spcAft>
                <a:spcPts val="1800"/>
              </a:spcAft>
            </a:pPr>
            <a:r>
              <a:rPr lang="en-US" sz="1320" dirty="0">
                <a:sym typeface="Wingdings" pitchFamily="2" charset="2"/>
              </a:rPr>
              <a:t>Keyword queries</a:t>
            </a:r>
          </a:p>
          <a:p>
            <a:pPr>
              <a:lnSpc>
                <a:spcPct val="90000"/>
              </a:lnSpc>
              <a:spcAft>
                <a:spcPts val="1800"/>
              </a:spcAft>
            </a:pPr>
            <a:r>
              <a:rPr lang="en-US" sz="1320" dirty="0">
                <a:sym typeface="Wingdings" pitchFamily="2" charset="2"/>
              </a:rPr>
              <a:t>“Health benefits” or “parking allowance”</a:t>
            </a:r>
          </a:p>
        </p:txBody>
      </p:sp>
      <p:sp>
        <p:nvSpPr>
          <p:cNvPr id="5" name="Footer Placeholder 4"/>
          <p:cNvSpPr>
            <a:spLocks noGrp="1"/>
          </p:cNvSpPr>
          <p:nvPr>
            <p:ph type="ftr" sz="quarter" idx="4294967295"/>
          </p:nvPr>
        </p:nvSpPr>
        <p:spPr>
          <a:xfrm>
            <a:off x="0" y="7651433"/>
            <a:ext cx="7620000" cy="110490"/>
          </a:xfrm>
        </p:spPr>
        <p:txBody>
          <a:bodyPr/>
          <a:lstStyle/>
          <a:p>
            <a:r>
              <a:rPr lang="en-CA" dirty="0">
                <a:solidFill>
                  <a:srgbClr val="000000"/>
                </a:solidFill>
              </a:rPr>
              <a:t>.</a:t>
            </a:r>
          </a:p>
        </p:txBody>
      </p:sp>
      <p:sp>
        <p:nvSpPr>
          <p:cNvPr id="114" name="Rectangle 113">
            <a:extLst>
              <a:ext uri="{FF2B5EF4-FFF2-40B4-BE49-F238E27FC236}">
                <a16:creationId xmlns:a16="http://schemas.microsoft.com/office/drawing/2014/main" id="{3483C563-4949-E44A-9874-BE31D8F40D6B}"/>
              </a:ext>
            </a:extLst>
          </p:cNvPr>
          <p:cNvSpPr/>
          <p:nvPr/>
        </p:nvSpPr>
        <p:spPr bwMode="auto">
          <a:xfrm>
            <a:off x="157165"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6" name="11 connectors…">
            <a:extLst>
              <a:ext uri="{FF2B5EF4-FFF2-40B4-BE49-F238E27FC236}">
                <a16:creationId xmlns:a16="http://schemas.microsoft.com/office/drawing/2014/main" id="{11353AE6-2DA5-457D-AFD7-6A012C8DBA1D}"/>
              </a:ext>
            </a:extLst>
          </p:cNvPr>
          <p:cNvSpPr txBox="1"/>
          <p:nvPr/>
        </p:nvSpPr>
        <p:spPr>
          <a:xfrm>
            <a:off x="9924470" y="4079052"/>
            <a:ext cx="1501469"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Native </a:t>
            </a:r>
            <a:r>
              <a:rPr sz="1800" dirty="0">
                <a:latin typeface="+mj-lt"/>
                <a:sym typeface="Helvetica Neue"/>
              </a:rPr>
              <a:t>connectors</a:t>
            </a:r>
          </a:p>
        </p:txBody>
      </p:sp>
      <p:sp>
        <p:nvSpPr>
          <p:cNvPr id="117" name="Natural language…">
            <a:extLst>
              <a:ext uri="{FF2B5EF4-FFF2-40B4-BE49-F238E27FC236}">
                <a16:creationId xmlns:a16="http://schemas.microsoft.com/office/drawing/2014/main" id="{FC636B01-CBCD-4ADA-BEAA-019E97F0DA6E}"/>
              </a:ext>
            </a:extLst>
          </p:cNvPr>
          <p:cNvSpPr txBox="1"/>
          <p:nvPr/>
        </p:nvSpPr>
        <p:spPr>
          <a:xfrm>
            <a:off x="311163" y="3953151"/>
            <a:ext cx="1841198"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Natural language </a:t>
            </a:r>
          </a:p>
          <a:p>
            <a:pPr algn="ctr" defTabSz="495310">
              <a:defRPr b="0"/>
            </a:pPr>
            <a:r>
              <a:rPr lang="en-US" sz="1800" dirty="0">
                <a:latin typeface="+mj-lt"/>
                <a:sym typeface="Helvetica Neue"/>
              </a:rPr>
              <a:t>Queries</a:t>
            </a:r>
            <a:endParaRPr sz="1800" dirty="0">
              <a:latin typeface="+mj-lt"/>
              <a:sym typeface="Helvetica Neue"/>
            </a:endParaRPr>
          </a:p>
        </p:txBody>
      </p:sp>
      <p:sp>
        <p:nvSpPr>
          <p:cNvPr id="118" name="Indexes content…">
            <a:extLst>
              <a:ext uri="{FF2B5EF4-FFF2-40B4-BE49-F238E27FC236}">
                <a16:creationId xmlns:a16="http://schemas.microsoft.com/office/drawing/2014/main" id="{6FD17594-DF9F-48F6-9105-32A5584F33F2}"/>
              </a:ext>
            </a:extLst>
          </p:cNvPr>
          <p:cNvSpPr txBox="1"/>
          <p:nvPr/>
        </p:nvSpPr>
        <p:spPr>
          <a:xfrm>
            <a:off x="2978481" y="4082217"/>
            <a:ext cx="125386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b="1" dirty="0">
                <a:latin typeface="+mj-lt"/>
                <a:sym typeface="Helvetica Neue"/>
              </a:rPr>
              <a:t>NLU and ML core</a:t>
            </a:r>
            <a:endParaRPr sz="1800" b="1" dirty="0">
              <a:latin typeface="+mj-lt"/>
              <a:sym typeface="Helvetica Neue"/>
            </a:endParaRPr>
          </a:p>
        </p:txBody>
      </p:sp>
      <p:sp>
        <p:nvSpPr>
          <p:cNvPr id="120" name="Incremental…">
            <a:extLst>
              <a:ext uri="{FF2B5EF4-FFF2-40B4-BE49-F238E27FC236}">
                <a16:creationId xmlns:a16="http://schemas.microsoft.com/office/drawing/2014/main" id="{C7551031-0E72-45DF-A287-B777FBFFD57C}"/>
              </a:ext>
            </a:extLst>
          </p:cNvPr>
          <p:cNvSpPr txBox="1"/>
          <p:nvPr/>
        </p:nvSpPr>
        <p:spPr>
          <a:xfrm>
            <a:off x="7593809" y="4079053"/>
            <a:ext cx="14818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p>
            <a:pPr algn="ctr" defTabSz="495310">
              <a:defRPr b="0"/>
            </a:pPr>
            <a:r>
              <a:rPr lang="en-US" sz="1800" dirty="0">
                <a:latin typeface="+mj-lt"/>
                <a:sym typeface="Helvetica Neue"/>
              </a:rPr>
              <a:t>Continuous</a:t>
            </a:r>
            <a:br>
              <a:rPr lang="en-US" sz="1800" dirty="0">
                <a:latin typeface="+mj-lt"/>
                <a:sym typeface="Helvetica Neue"/>
              </a:rPr>
            </a:br>
            <a:r>
              <a:rPr lang="en-US" sz="1800" dirty="0">
                <a:latin typeface="+mj-lt"/>
                <a:sym typeface="Helvetica Neue"/>
              </a:rPr>
              <a:t>Improvement</a:t>
            </a:r>
          </a:p>
        </p:txBody>
      </p:sp>
      <p:grpSp>
        <p:nvGrpSpPr>
          <p:cNvPr id="122" name="Group 121">
            <a:extLst>
              <a:ext uri="{FF2B5EF4-FFF2-40B4-BE49-F238E27FC236}">
                <a16:creationId xmlns:a16="http://schemas.microsoft.com/office/drawing/2014/main" id="{18F59473-084D-41AF-BC14-B40F9820A320}"/>
              </a:ext>
            </a:extLst>
          </p:cNvPr>
          <p:cNvGrpSpPr/>
          <p:nvPr/>
        </p:nvGrpSpPr>
        <p:grpSpPr>
          <a:xfrm>
            <a:off x="790118" y="2663155"/>
            <a:ext cx="880110" cy="910179"/>
            <a:chOff x="8583337" y="3677680"/>
            <a:chExt cx="733425" cy="758482"/>
          </a:xfrm>
        </p:grpSpPr>
        <p:sp>
          <p:nvSpPr>
            <p:cNvPr id="123" name="Quote Bubble">
              <a:extLst>
                <a:ext uri="{FF2B5EF4-FFF2-40B4-BE49-F238E27FC236}">
                  <a16:creationId xmlns:a16="http://schemas.microsoft.com/office/drawing/2014/main" id="{CDD7403A-9BB5-4964-BDF1-C36227836457}"/>
                </a:ext>
              </a:extLst>
            </p:cNvPr>
            <p:cNvSpPr/>
            <p:nvPr/>
          </p:nvSpPr>
          <p:spPr>
            <a:xfrm>
              <a:off x="8583337" y="3677680"/>
              <a:ext cx="558459" cy="413617"/>
            </a:xfrm>
            <a:prstGeom prst="wedgeEllipseCallout">
              <a:avLst>
                <a:gd name="adj1" fmla="val -49090"/>
                <a:gd name="adj2" fmla="val 69651"/>
              </a:avLst>
            </a:prstGeom>
            <a:noFill/>
            <a:ln w="19050">
              <a:solidFill>
                <a:srgbClr val="FFCC00"/>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sp>
          <p:nvSpPr>
            <p:cNvPr id="124" name="Quote Bubble">
              <a:extLst>
                <a:ext uri="{FF2B5EF4-FFF2-40B4-BE49-F238E27FC236}">
                  <a16:creationId xmlns:a16="http://schemas.microsoft.com/office/drawing/2014/main" id="{850102FD-6EC4-42E1-8D45-75218DDB7457}"/>
                </a:ext>
              </a:extLst>
            </p:cNvPr>
            <p:cNvSpPr/>
            <p:nvPr/>
          </p:nvSpPr>
          <p:spPr>
            <a:xfrm flipH="1">
              <a:off x="8927713" y="4148016"/>
              <a:ext cx="389049" cy="288146"/>
            </a:xfrm>
            <a:prstGeom prst="wedgeEllipseCallout">
              <a:avLst>
                <a:gd name="adj1" fmla="val -49090"/>
                <a:gd name="adj2" fmla="val 69651"/>
              </a:avLst>
            </a:prstGeom>
            <a:ln w="19050">
              <a:solidFill>
                <a:srgbClr val="FFFFFF"/>
              </a:solidFill>
              <a:miter lim="400000"/>
            </a:ln>
          </p:spPr>
          <p:txBody>
            <a:bodyPr lIns="30480" tIns="30480" rIns="30480" bIns="30480" anchor="ctr"/>
            <a:lstStyle/>
            <a:p>
              <a:pPr algn="ctr" defTabSz="495310">
                <a:defRPr sz="3200" b="0">
                  <a:latin typeface="+mn-lt"/>
                  <a:ea typeface="+mn-ea"/>
                  <a:cs typeface="+mn-cs"/>
                  <a:sym typeface="Helvetica Neue Medium"/>
                </a:defRPr>
              </a:pPr>
              <a:endParaRPr sz="1920">
                <a:solidFill>
                  <a:srgbClr val="FFFFFF"/>
                </a:solidFill>
                <a:latin typeface="Helvetica Neue Medium"/>
                <a:sym typeface="Helvetica Neue Medium"/>
              </a:endParaRPr>
            </a:p>
          </p:txBody>
        </p:sp>
      </p:grpSp>
      <p:pic>
        <p:nvPicPr>
          <p:cNvPr id="125" name="Image" descr="Image">
            <a:extLst>
              <a:ext uri="{FF2B5EF4-FFF2-40B4-BE49-F238E27FC236}">
                <a16:creationId xmlns:a16="http://schemas.microsoft.com/office/drawing/2014/main" id="{70A076DB-7038-4DAC-822B-B34D9F2B7A83}"/>
              </a:ext>
            </a:extLst>
          </p:cNvPr>
          <p:cNvPicPr>
            <a:picLocks noChangeAspect="1"/>
          </p:cNvPicPr>
          <p:nvPr/>
        </p:nvPicPr>
        <p:blipFill>
          <a:blip r:embed="rId3">
            <a:duotone>
              <a:schemeClr val="accent1">
                <a:shade val="45000"/>
                <a:satMod val="135000"/>
              </a:schemeClr>
              <a:prstClr val="white"/>
            </a:duotone>
          </a:blip>
          <a:stretch>
            <a:fillRect/>
          </a:stretch>
        </p:blipFill>
        <p:spPr>
          <a:xfrm>
            <a:off x="10344157" y="2756102"/>
            <a:ext cx="732928" cy="738654"/>
          </a:xfrm>
          <a:prstGeom prst="rect">
            <a:avLst/>
          </a:prstGeom>
          <a:ln w="12700">
            <a:miter lim="400000"/>
          </a:ln>
        </p:spPr>
      </p:pic>
      <p:pic>
        <p:nvPicPr>
          <p:cNvPr id="126" name="Image" descr="Image">
            <a:extLst>
              <a:ext uri="{FF2B5EF4-FFF2-40B4-BE49-F238E27FC236}">
                <a16:creationId xmlns:a16="http://schemas.microsoft.com/office/drawing/2014/main" id="{36F2EAB3-0580-47E5-804F-6EDFA1EB3914}"/>
              </a:ext>
            </a:extLst>
          </p:cNvPr>
          <p:cNvPicPr>
            <a:picLocks noChangeAspect="1"/>
          </p:cNvPicPr>
          <p:nvPr/>
        </p:nvPicPr>
        <p:blipFill>
          <a:blip r:embed="rId4">
            <a:duotone>
              <a:schemeClr val="accent1">
                <a:shade val="45000"/>
                <a:satMod val="135000"/>
              </a:schemeClr>
              <a:prstClr val="white"/>
            </a:duotone>
          </a:blip>
          <a:stretch>
            <a:fillRect/>
          </a:stretch>
        </p:blipFill>
        <p:spPr>
          <a:xfrm>
            <a:off x="7869180" y="2634395"/>
            <a:ext cx="931070" cy="938683"/>
          </a:xfrm>
          <a:prstGeom prst="rect">
            <a:avLst/>
          </a:prstGeom>
          <a:ln w="12700">
            <a:miter lim="400000"/>
          </a:ln>
        </p:spPr>
      </p:pic>
      <p:sp>
        <p:nvSpPr>
          <p:cNvPr id="127" name="Indexes content…">
            <a:extLst>
              <a:ext uri="{FF2B5EF4-FFF2-40B4-BE49-F238E27FC236}">
                <a16:creationId xmlns:a16="http://schemas.microsoft.com/office/drawing/2014/main" id="{58E67EE4-0DCF-4D5D-8142-CA3FB9184EDB}"/>
              </a:ext>
            </a:extLst>
          </p:cNvPr>
          <p:cNvSpPr txBox="1"/>
          <p:nvPr/>
        </p:nvSpPr>
        <p:spPr>
          <a:xfrm>
            <a:off x="5129864" y="4091649"/>
            <a:ext cx="1701235"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lang="en-US" sz="1800" dirty="0">
                <a:latin typeface="+mj-lt"/>
                <a:sym typeface="Helvetica Neue"/>
              </a:rPr>
              <a:t>Domain Expertise</a:t>
            </a:r>
            <a:endParaRPr sz="1800" dirty="0">
              <a:latin typeface="+mj-lt"/>
              <a:sym typeface="Helvetica Neue"/>
            </a:endParaRPr>
          </a:p>
        </p:txBody>
      </p:sp>
      <p:sp>
        <p:nvSpPr>
          <p:cNvPr id="130" name="Freeform: Shape 38">
            <a:extLst>
              <a:ext uri="{FF2B5EF4-FFF2-40B4-BE49-F238E27FC236}">
                <a16:creationId xmlns:a16="http://schemas.microsoft.com/office/drawing/2014/main" id="{72032A7C-7F33-402E-ACCF-7F5095CBAC05}"/>
              </a:ext>
            </a:extLst>
          </p:cNvPr>
          <p:cNvSpPr/>
          <p:nvPr/>
        </p:nvSpPr>
        <p:spPr>
          <a:xfrm>
            <a:off x="3104351" y="3087642"/>
            <a:ext cx="8462" cy="222598"/>
          </a:xfrm>
          <a:custGeom>
            <a:avLst/>
            <a:gdLst>
              <a:gd name="connsiteX0" fmla="*/ 0 w 8463"/>
              <a:gd name="connsiteY0" fmla="*/ 222600 h 222599"/>
              <a:gd name="connsiteX1" fmla="*/ 0 w 8463"/>
              <a:gd name="connsiteY1" fmla="*/ 110877 h 222599"/>
              <a:gd name="connsiteX2" fmla="*/ 0 w 8463"/>
              <a:gd name="connsiteY2" fmla="*/ 0 h 222599"/>
            </a:gdLst>
            <a:ahLst/>
            <a:cxnLst>
              <a:cxn ang="0">
                <a:pos x="connsiteX0" y="connsiteY0"/>
              </a:cxn>
              <a:cxn ang="0">
                <a:pos x="connsiteX1" y="connsiteY1"/>
              </a:cxn>
              <a:cxn ang="0">
                <a:pos x="connsiteX2" y="connsiteY2"/>
              </a:cxn>
            </a:cxnLst>
            <a:rect l="l" t="t" r="r" b="b"/>
            <a:pathLst>
              <a:path w="8463" h="222599">
                <a:moveTo>
                  <a:pt x="0" y="222600"/>
                </a:moveTo>
                <a:lnTo>
                  <a:pt x="0" y="110877"/>
                </a:lnTo>
                <a:lnTo>
                  <a:pt x="0" y="0"/>
                </a:lnTo>
                <a:close/>
              </a:path>
            </a:pathLst>
          </a:custGeom>
          <a:noFill/>
          <a:ln w="16859" cap="flat">
            <a:solidFill>
              <a:srgbClr val="FFFFFF"/>
            </a:solidFill>
            <a:prstDash val="solid"/>
            <a:round/>
          </a:ln>
        </p:spPr>
        <p:txBody>
          <a:bodyPr rtlCol="0" anchor="ctr"/>
          <a:lstStyle/>
          <a:p>
            <a:endParaRPr lang="en-US" sz="3400"/>
          </a:p>
        </p:txBody>
      </p:sp>
      <p:sp>
        <p:nvSpPr>
          <p:cNvPr id="131" name="Freeform: Shape 39">
            <a:extLst>
              <a:ext uri="{FF2B5EF4-FFF2-40B4-BE49-F238E27FC236}">
                <a16:creationId xmlns:a16="http://schemas.microsoft.com/office/drawing/2014/main" id="{918760EB-5485-4C2F-8809-AD068A8A719A}"/>
              </a:ext>
            </a:extLst>
          </p:cNvPr>
          <p:cNvSpPr/>
          <p:nvPr/>
        </p:nvSpPr>
        <p:spPr>
          <a:xfrm>
            <a:off x="3354882" y="2880277"/>
            <a:ext cx="125266" cy="318242"/>
          </a:xfrm>
          <a:custGeom>
            <a:avLst/>
            <a:gdLst>
              <a:gd name="connsiteX0" fmla="*/ 0 w 125265"/>
              <a:gd name="connsiteY0" fmla="*/ 318242 h 318241"/>
              <a:gd name="connsiteX1" fmla="*/ 0 w 125265"/>
              <a:gd name="connsiteY1" fmla="*/ 187898 h 318241"/>
              <a:gd name="connsiteX2" fmla="*/ 125265 w 125265"/>
              <a:gd name="connsiteY2" fmla="*/ 125265 h 318241"/>
              <a:gd name="connsiteX3" fmla="*/ 125265 w 125265"/>
              <a:gd name="connsiteY3" fmla="*/ 0 h 318241"/>
            </a:gdLst>
            <a:ahLst/>
            <a:cxnLst>
              <a:cxn ang="0">
                <a:pos x="connsiteX0" y="connsiteY0"/>
              </a:cxn>
              <a:cxn ang="0">
                <a:pos x="connsiteX1" y="connsiteY1"/>
              </a:cxn>
              <a:cxn ang="0">
                <a:pos x="connsiteX2" y="connsiteY2"/>
              </a:cxn>
              <a:cxn ang="0">
                <a:pos x="connsiteX3" y="connsiteY3"/>
              </a:cxn>
            </a:cxnLst>
            <a:rect l="l" t="t" r="r" b="b"/>
            <a:pathLst>
              <a:path w="125265" h="318241">
                <a:moveTo>
                  <a:pt x="0" y="318242"/>
                </a:moveTo>
                <a:lnTo>
                  <a:pt x="0" y="187898"/>
                </a:lnTo>
                <a:lnTo>
                  <a:pt x="125265" y="125265"/>
                </a:lnTo>
                <a:lnTo>
                  <a:pt x="125265" y="0"/>
                </a:lnTo>
              </a:path>
            </a:pathLst>
          </a:custGeom>
          <a:noFill/>
          <a:ln w="16859" cap="flat">
            <a:solidFill>
              <a:srgbClr val="FFFFFF"/>
            </a:solidFill>
            <a:prstDash val="solid"/>
            <a:round/>
          </a:ln>
        </p:spPr>
        <p:txBody>
          <a:bodyPr rtlCol="0" anchor="ctr"/>
          <a:lstStyle/>
          <a:p>
            <a:endParaRPr lang="en-US" sz="3400"/>
          </a:p>
        </p:txBody>
      </p:sp>
      <p:sp>
        <p:nvSpPr>
          <p:cNvPr id="132" name="Freeform: Shape 40">
            <a:extLst>
              <a:ext uri="{FF2B5EF4-FFF2-40B4-BE49-F238E27FC236}">
                <a16:creationId xmlns:a16="http://schemas.microsoft.com/office/drawing/2014/main" id="{C8282820-70D5-4137-9172-B48EA902DFFB}"/>
              </a:ext>
            </a:extLst>
          </p:cNvPr>
          <p:cNvSpPr/>
          <p:nvPr/>
        </p:nvSpPr>
        <p:spPr>
          <a:xfrm>
            <a:off x="3229617" y="3005543"/>
            <a:ext cx="125266" cy="62632"/>
          </a:xfrm>
          <a:custGeom>
            <a:avLst/>
            <a:gdLst>
              <a:gd name="connsiteX0" fmla="*/ 125265 w 125265"/>
              <a:gd name="connsiteY0" fmla="*/ 62633 h 62632"/>
              <a:gd name="connsiteX1" fmla="*/ 0 w 125265"/>
              <a:gd name="connsiteY1" fmla="*/ 0 h 62632"/>
            </a:gdLst>
            <a:ahLst/>
            <a:cxnLst>
              <a:cxn ang="0">
                <a:pos x="connsiteX0" y="connsiteY0"/>
              </a:cxn>
              <a:cxn ang="0">
                <a:pos x="connsiteX1" y="connsiteY1"/>
              </a:cxn>
            </a:cxnLst>
            <a:rect l="l" t="t" r="r" b="b"/>
            <a:pathLst>
              <a:path w="125265" h="62632">
                <a:moveTo>
                  <a:pt x="125265" y="62633"/>
                </a:moveTo>
                <a:lnTo>
                  <a:pt x="0" y="0"/>
                </a:lnTo>
              </a:path>
            </a:pathLst>
          </a:custGeom>
          <a:ln w="16859" cap="flat">
            <a:solidFill>
              <a:srgbClr val="FFFFFF"/>
            </a:solidFill>
            <a:prstDash val="solid"/>
            <a:round/>
          </a:ln>
        </p:spPr>
        <p:txBody>
          <a:bodyPr rtlCol="0" anchor="ctr"/>
          <a:lstStyle/>
          <a:p>
            <a:endParaRPr lang="en-US" sz="3400"/>
          </a:p>
        </p:txBody>
      </p:sp>
      <p:sp>
        <p:nvSpPr>
          <p:cNvPr id="133" name="Freeform: Shape 41">
            <a:extLst>
              <a:ext uri="{FF2B5EF4-FFF2-40B4-BE49-F238E27FC236}">
                <a16:creationId xmlns:a16="http://schemas.microsoft.com/office/drawing/2014/main" id="{D0BE0474-921C-4537-9409-BF000DDC41E4}"/>
              </a:ext>
            </a:extLst>
          </p:cNvPr>
          <p:cNvSpPr/>
          <p:nvPr/>
        </p:nvSpPr>
        <p:spPr>
          <a:xfrm>
            <a:off x="3354883" y="2767709"/>
            <a:ext cx="8462" cy="154042"/>
          </a:xfrm>
          <a:custGeom>
            <a:avLst/>
            <a:gdLst>
              <a:gd name="connsiteX0" fmla="*/ 0 w 8463"/>
              <a:gd name="connsiteY0" fmla="*/ 154042 h 154042"/>
              <a:gd name="connsiteX1" fmla="*/ 0 w 8463"/>
              <a:gd name="connsiteY1" fmla="*/ 0 h 154042"/>
            </a:gdLst>
            <a:ahLst/>
            <a:cxnLst>
              <a:cxn ang="0">
                <a:pos x="connsiteX0" y="connsiteY0"/>
              </a:cxn>
              <a:cxn ang="0">
                <a:pos x="connsiteX1" y="connsiteY1"/>
              </a:cxn>
            </a:cxnLst>
            <a:rect l="l" t="t" r="r" b="b"/>
            <a:pathLst>
              <a:path w="8463" h="154042">
                <a:moveTo>
                  <a:pt x="0" y="154042"/>
                </a:moveTo>
                <a:lnTo>
                  <a:pt x="0" y="0"/>
                </a:lnTo>
              </a:path>
            </a:pathLst>
          </a:custGeom>
          <a:ln w="16859" cap="flat">
            <a:solidFill>
              <a:srgbClr val="FFFFFF"/>
            </a:solidFill>
            <a:prstDash val="solid"/>
            <a:round/>
          </a:ln>
        </p:spPr>
        <p:txBody>
          <a:bodyPr rtlCol="0" anchor="ctr"/>
          <a:lstStyle/>
          <a:p>
            <a:endParaRPr lang="en-US" sz="3400"/>
          </a:p>
        </p:txBody>
      </p:sp>
      <p:sp>
        <p:nvSpPr>
          <p:cNvPr id="134" name="Freeform: Shape 42">
            <a:extLst>
              <a:ext uri="{FF2B5EF4-FFF2-40B4-BE49-F238E27FC236}">
                <a16:creationId xmlns:a16="http://schemas.microsoft.com/office/drawing/2014/main" id="{72EE34F6-27F2-4526-B650-205DCF5F10F2}"/>
              </a:ext>
            </a:extLst>
          </p:cNvPr>
          <p:cNvSpPr/>
          <p:nvPr/>
        </p:nvSpPr>
        <p:spPr>
          <a:xfrm>
            <a:off x="3104350" y="3129116"/>
            <a:ext cx="120186" cy="71096"/>
          </a:xfrm>
          <a:custGeom>
            <a:avLst/>
            <a:gdLst>
              <a:gd name="connsiteX0" fmla="*/ 0 w 120186"/>
              <a:gd name="connsiteY0" fmla="*/ 71097 h 71096"/>
              <a:gd name="connsiteX1" fmla="*/ 120187 w 120186"/>
              <a:gd name="connsiteY1" fmla="*/ 0 h 71096"/>
            </a:gdLst>
            <a:ahLst/>
            <a:cxnLst>
              <a:cxn ang="0">
                <a:pos x="connsiteX0" y="connsiteY0"/>
              </a:cxn>
              <a:cxn ang="0">
                <a:pos x="connsiteX1" y="connsiteY1"/>
              </a:cxn>
            </a:cxnLst>
            <a:rect l="l" t="t" r="r" b="b"/>
            <a:pathLst>
              <a:path w="120186" h="71096">
                <a:moveTo>
                  <a:pt x="0" y="71097"/>
                </a:moveTo>
                <a:lnTo>
                  <a:pt x="120187" y="0"/>
                </a:lnTo>
              </a:path>
            </a:pathLst>
          </a:custGeom>
          <a:ln w="16859" cap="flat">
            <a:solidFill>
              <a:srgbClr val="FFFFFF"/>
            </a:solidFill>
            <a:prstDash val="solid"/>
            <a:round/>
          </a:ln>
        </p:spPr>
        <p:txBody>
          <a:bodyPr rtlCol="0" anchor="ctr"/>
          <a:lstStyle/>
          <a:p>
            <a:endParaRPr lang="en-US" sz="3400"/>
          </a:p>
        </p:txBody>
      </p:sp>
      <p:sp>
        <p:nvSpPr>
          <p:cNvPr id="135" name="Freeform: Shape 43">
            <a:extLst>
              <a:ext uri="{FF2B5EF4-FFF2-40B4-BE49-F238E27FC236}">
                <a16:creationId xmlns:a16="http://schemas.microsoft.com/office/drawing/2014/main" id="{0EDDDDEA-A3EF-45EA-BD2B-87EC928F4914}"/>
              </a:ext>
            </a:extLst>
          </p:cNvPr>
          <p:cNvSpPr/>
          <p:nvPr/>
        </p:nvSpPr>
        <p:spPr>
          <a:xfrm>
            <a:off x="3229617" y="3318706"/>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6" name="Freeform: Shape 44">
            <a:extLst>
              <a:ext uri="{FF2B5EF4-FFF2-40B4-BE49-F238E27FC236}">
                <a16:creationId xmlns:a16="http://schemas.microsoft.com/office/drawing/2014/main" id="{520C6D78-6755-4CED-99F5-EE214F985697}"/>
              </a:ext>
            </a:extLst>
          </p:cNvPr>
          <p:cNvSpPr/>
          <p:nvPr/>
        </p:nvSpPr>
        <p:spPr>
          <a:xfrm>
            <a:off x="3343878" y="3555695"/>
            <a:ext cx="121034" cy="71096"/>
          </a:xfrm>
          <a:custGeom>
            <a:avLst/>
            <a:gdLst>
              <a:gd name="connsiteX0" fmla="*/ 0 w 121033"/>
              <a:gd name="connsiteY0" fmla="*/ 71096 h 71096"/>
              <a:gd name="connsiteX1" fmla="*/ 121033 w 121033"/>
              <a:gd name="connsiteY1" fmla="*/ 0 h 71096"/>
            </a:gdLst>
            <a:ahLst/>
            <a:cxnLst>
              <a:cxn ang="0">
                <a:pos x="connsiteX0" y="connsiteY0"/>
              </a:cxn>
              <a:cxn ang="0">
                <a:pos x="connsiteX1" y="connsiteY1"/>
              </a:cxn>
            </a:cxnLst>
            <a:rect l="l" t="t" r="r" b="b"/>
            <a:pathLst>
              <a:path w="121033" h="71096">
                <a:moveTo>
                  <a:pt x="0" y="71096"/>
                </a:moveTo>
                <a:lnTo>
                  <a:pt x="121033" y="0"/>
                </a:lnTo>
              </a:path>
            </a:pathLst>
          </a:custGeom>
          <a:ln w="16859" cap="flat">
            <a:solidFill>
              <a:srgbClr val="FFFFFF"/>
            </a:solidFill>
            <a:prstDash val="solid"/>
            <a:round/>
          </a:ln>
        </p:spPr>
        <p:txBody>
          <a:bodyPr rtlCol="0" anchor="ctr"/>
          <a:lstStyle/>
          <a:p>
            <a:endParaRPr lang="en-US" sz="3400"/>
          </a:p>
        </p:txBody>
      </p:sp>
      <p:sp>
        <p:nvSpPr>
          <p:cNvPr id="137" name="Freeform: Shape 45">
            <a:extLst>
              <a:ext uri="{FF2B5EF4-FFF2-40B4-BE49-F238E27FC236}">
                <a16:creationId xmlns:a16="http://schemas.microsoft.com/office/drawing/2014/main" id="{C73046C5-CCAE-498C-889A-877816D00AE0}"/>
              </a:ext>
            </a:extLst>
          </p:cNvPr>
          <p:cNvSpPr/>
          <p:nvPr/>
        </p:nvSpPr>
        <p:spPr>
          <a:xfrm>
            <a:off x="3333721" y="3318706"/>
            <a:ext cx="271690" cy="146424"/>
          </a:xfrm>
          <a:custGeom>
            <a:avLst/>
            <a:gdLst>
              <a:gd name="connsiteX0" fmla="*/ 0 w 271690"/>
              <a:gd name="connsiteY0" fmla="*/ 146425 h 146424"/>
              <a:gd name="connsiteX1" fmla="*/ 271690 w 271690"/>
              <a:gd name="connsiteY1" fmla="*/ 0 h 146424"/>
            </a:gdLst>
            <a:ahLst/>
            <a:cxnLst>
              <a:cxn ang="0">
                <a:pos x="connsiteX0" y="connsiteY0"/>
              </a:cxn>
              <a:cxn ang="0">
                <a:pos x="connsiteX1" y="connsiteY1"/>
              </a:cxn>
            </a:cxnLst>
            <a:rect l="l" t="t" r="r" b="b"/>
            <a:pathLst>
              <a:path w="271690" h="146424">
                <a:moveTo>
                  <a:pt x="0" y="146425"/>
                </a:moveTo>
                <a:lnTo>
                  <a:pt x="271690" y="0"/>
                </a:lnTo>
              </a:path>
            </a:pathLst>
          </a:custGeom>
          <a:ln w="16859" cap="flat">
            <a:solidFill>
              <a:srgbClr val="FFFFFF"/>
            </a:solidFill>
            <a:prstDash val="solid"/>
            <a:round/>
          </a:ln>
        </p:spPr>
        <p:txBody>
          <a:bodyPr rtlCol="0" anchor="ctr"/>
          <a:lstStyle/>
          <a:p>
            <a:endParaRPr lang="en-US" sz="3400"/>
          </a:p>
        </p:txBody>
      </p:sp>
      <p:sp>
        <p:nvSpPr>
          <p:cNvPr id="138" name="Freeform: Shape 46">
            <a:extLst>
              <a:ext uri="{FF2B5EF4-FFF2-40B4-BE49-F238E27FC236}">
                <a16:creationId xmlns:a16="http://schemas.microsoft.com/office/drawing/2014/main" id="{121E1A48-9D4D-4822-BC62-05C0508B2D89}"/>
              </a:ext>
            </a:extLst>
          </p:cNvPr>
          <p:cNvSpPr/>
          <p:nvPr/>
        </p:nvSpPr>
        <p:spPr>
          <a:xfrm>
            <a:off x="3229617" y="3193442"/>
            <a:ext cx="125266" cy="83792"/>
          </a:xfrm>
          <a:custGeom>
            <a:avLst/>
            <a:gdLst>
              <a:gd name="connsiteX0" fmla="*/ 0 w 125265"/>
              <a:gd name="connsiteY0" fmla="*/ 83792 h 83792"/>
              <a:gd name="connsiteX1" fmla="*/ 125265 w 125265"/>
              <a:gd name="connsiteY1" fmla="*/ 0 h 83792"/>
            </a:gdLst>
            <a:ahLst/>
            <a:cxnLst>
              <a:cxn ang="0">
                <a:pos x="connsiteX0" y="connsiteY0"/>
              </a:cxn>
              <a:cxn ang="0">
                <a:pos x="connsiteX1" y="connsiteY1"/>
              </a:cxn>
            </a:cxnLst>
            <a:rect l="l" t="t" r="r" b="b"/>
            <a:pathLst>
              <a:path w="125265" h="83792">
                <a:moveTo>
                  <a:pt x="0" y="83792"/>
                </a:moveTo>
                <a:lnTo>
                  <a:pt x="125265" y="0"/>
                </a:lnTo>
              </a:path>
            </a:pathLst>
          </a:custGeom>
          <a:ln w="16859" cap="flat">
            <a:solidFill>
              <a:srgbClr val="FFFFFF"/>
            </a:solidFill>
            <a:prstDash val="solid"/>
            <a:round/>
          </a:ln>
        </p:spPr>
        <p:txBody>
          <a:bodyPr rtlCol="0" anchor="ctr"/>
          <a:lstStyle/>
          <a:p>
            <a:endParaRPr lang="en-US" sz="3400"/>
          </a:p>
        </p:txBody>
      </p:sp>
      <p:sp>
        <p:nvSpPr>
          <p:cNvPr id="139" name="Freeform: Shape 47">
            <a:extLst>
              <a:ext uri="{FF2B5EF4-FFF2-40B4-BE49-F238E27FC236}">
                <a16:creationId xmlns:a16="http://schemas.microsoft.com/office/drawing/2014/main" id="{7CBED3C5-8F5A-42BA-BA4E-3F236D1A7E14}"/>
              </a:ext>
            </a:extLst>
          </p:cNvPr>
          <p:cNvSpPr/>
          <p:nvPr/>
        </p:nvSpPr>
        <p:spPr>
          <a:xfrm>
            <a:off x="3104351" y="2692379"/>
            <a:ext cx="501061" cy="1002122"/>
          </a:xfrm>
          <a:custGeom>
            <a:avLst/>
            <a:gdLst>
              <a:gd name="connsiteX0" fmla="*/ 501061 w 501061"/>
              <a:gd name="connsiteY0" fmla="*/ 82946 h 1002122"/>
              <a:gd name="connsiteX1" fmla="*/ 375796 w 501061"/>
              <a:gd name="connsiteY1" fmla="*/ 0 h 1002122"/>
              <a:gd name="connsiteX2" fmla="*/ 125265 w 501061"/>
              <a:gd name="connsiteY2" fmla="*/ 145579 h 1002122"/>
              <a:gd name="connsiteX3" fmla="*/ 125265 w 501061"/>
              <a:gd name="connsiteY3" fmla="*/ 312317 h 1002122"/>
              <a:gd name="connsiteX4" fmla="*/ 0 w 501061"/>
              <a:gd name="connsiteY4" fmla="*/ 375796 h 1002122"/>
              <a:gd name="connsiteX5" fmla="*/ 0 w 501061"/>
              <a:gd name="connsiteY5" fmla="*/ 506139 h 1002122"/>
              <a:gd name="connsiteX6" fmla="*/ 0 w 501061"/>
              <a:gd name="connsiteY6" fmla="*/ 626326 h 1002122"/>
              <a:gd name="connsiteX7" fmla="*/ 125265 w 501061"/>
              <a:gd name="connsiteY7" fmla="*/ 710119 h 1002122"/>
              <a:gd name="connsiteX8" fmla="*/ 125265 w 501061"/>
              <a:gd name="connsiteY8" fmla="*/ 856544 h 1002122"/>
              <a:gd name="connsiteX9" fmla="*/ 375796 w 501061"/>
              <a:gd name="connsiteY9" fmla="*/ 1002122 h 1002122"/>
              <a:gd name="connsiteX10" fmla="*/ 501061 w 501061"/>
              <a:gd name="connsiteY10" fmla="*/ 935258 h 1002122"/>
              <a:gd name="connsiteX11" fmla="*/ 501061 w 501061"/>
              <a:gd name="connsiteY11" fmla="*/ 501061 h 1002122"/>
              <a:gd name="connsiteX12" fmla="*/ 375796 w 501061"/>
              <a:gd name="connsiteY12" fmla="*/ 438428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061" h="1002122">
                <a:moveTo>
                  <a:pt x="501061" y="82946"/>
                </a:moveTo>
                <a:lnTo>
                  <a:pt x="375796" y="0"/>
                </a:lnTo>
                <a:lnTo>
                  <a:pt x="125265" y="145579"/>
                </a:lnTo>
                <a:lnTo>
                  <a:pt x="125265" y="312317"/>
                </a:lnTo>
                <a:lnTo>
                  <a:pt x="0" y="375796"/>
                </a:lnTo>
                <a:lnTo>
                  <a:pt x="0" y="506139"/>
                </a:lnTo>
                <a:lnTo>
                  <a:pt x="0" y="626326"/>
                </a:lnTo>
                <a:lnTo>
                  <a:pt x="125265" y="710119"/>
                </a:lnTo>
                <a:lnTo>
                  <a:pt x="125265" y="856544"/>
                </a:lnTo>
                <a:lnTo>
                  <a:pt x="375796" y="1002122"/>
                </a:lnTo>
                <a:lnTo>
                  <a:pt x="501061" y="935258"/>
                </a:lnTo>
                <a:lnTo>
                  <a:pt x="501061" y="501061"/>
                </a:lnTo>
                <a:lnTo>
                  <a:pt x="375796" y="438428"/>
                </a:lnTo>
              </a:path>
            </a:pathLst>
          </a:custGeom>
          <a:noFill/>
          <a:ln w="16859" cap="flat">
            <a:solidFill>
              <a:srgbClr val="FFFFFF"/>
            </a:solidFill>
            <a:prstDash val="solid"/>
            <a:round/>
          </a:ln>
        </p:spPr>
        <p:txBody>
          <a:bodyPr rtlCol="0" anchor="ctr"/>
          <a:lstStyle/>
          <a:p>
            <a:endParaRPr lang="en-US" sz="3400"/>
          </a:p>
        </p:txBody>
      </p:sp>
      <p:sp>
        <p:nvSpPr>
          <p:cNvPr id="140" name="Freeform: Shape 48">
            <a:extLst>
              <a:ext uri="{FF2B5EF4-FFF2-40B4-BE49-F238E27FC236}">
                <a16:creationId xmlns:a16="http://schemas.microsoft.com/office/drawing/2014/main" id="{3107E45E-FBE7-40F6-A52C-571ABD689E52}"/>
              </a:ext>
            </a:extLst>
          </p:cNvPr>
          <p:cNvSpPr/>
          <p:nvPr/>
        </p:nvSpPr>
        <p:spPr>
          <a:xfrm>
            <a:off x="3354882" y="3193441"/>
            <a:ext cx="125266" cy="187898"/>
          </a:xfrm>
          <a:custGeom>
            <a:avLst/>
            <a:gdLst>
              <a:gd name="connsiteX0" fmla="*/ 125265 w 125265"/>
              <a:gd name="connsiteY0" fmla="*/ 187898 h 187897"/>
              <a:gd name="connsiteX1" fmla="*/ 125265 w 125265"/>
              <a:gd name="connsiteY1" fmla="*/ 83792 h 187897"/>
              <a:gd name="connsiteX2" fmla="*/ 0 w 125265"/>
              <a:gd name="connsiteY2" fmla="*/ 0 h 187897"/>
            </a:gdLst>
            <a:ahLst/>
            <a:cxnLst>
              <a:cxn ang="0">
                <a:pos x="connsiteX0" y="connsiteY0"/>
              </a:cxn>
              <a:cxn ang="0">
                <a:pos x="connsiteX1" y="connsiteY1"/>
              </a:cxn>
              <a:cxn ang="0">
                <a:pos x="connsiteX2" y="connsiteY2"/>
              </a:cxn>
            </a:cxnLst>
            <a:rect l="l" t="t" r="r" b="b"/>
            <a:pathLst>
              <a:path w="125265" h="187897">
                <a:moveTo>
                  <a:pt x="125265" y="187898"/>
                </a:moveTo>
                <a:lnTo>
                  <a:pt x="125265" y="83792"/>
                </a:lnTo>
                <a:lnTo>
                  <a:pt x="0" y="0"/>
                </a:lnTo>
              </a:path>
            </a:pathLst>
          </a:custGeom>
          <a:noFill/>
          <a:ln w="16859" cap="flat">
            <a:solidFill>
              <a:srgbClr val="FFFFFF"/>
            </a:solidFill>
            <a:prstDash val="solid"/>
            <a:round/>
          </a:ln>
        </p:spPr>
        <p:txBody>
          <a:bodyPr rtlCol="0" anchor="ctr"/>
          <a:lstStyle/>
          <a:p>
            <a:endParaRPr lang="en-US" sz="3400"/>
          </a:p>
        </p:txBody>
      </p:sp>
      <p:sp>
        <p:nvSpPr>
          <p:cNvPr id="141" name="Freeform: Shape 49">
            <a:extLst>
              <a:ext uri="{FF2B5EF4-FFF2-40B4-BE49-F238E27FC236}">
                <a16:creationId xmlns:a16="http://schemas.microsoft.com/office/drawing/2014/main" id="{93057639-FC96-415B-8C3B-3972B43238F2}"/>
              </a:ext>
            </a:extLst>
          </p:cNvPr>
          <p:cNvSpPr/>
          <p:nvPr/>
        </p:nvSpPr>
        <p:spPr>
          <a:xfrm>
            <a:off x="4106475" y="3087642"/>
            <a:ext cx="8462" cy="222598"/>
          </a:xfrm>
          <a:custGeom>
            <a:avLst/>
            <a:gdLst>
              <a:gd name="connsiteX0" fmla="*/ 0 w 8463"/>
              <a:gd name="connsiteY0" fmla="*/ 0 h 222599"/>
              <a:gd name="connsiteX1" fmla="*/ 0 w 8463"/>
              <a:gd name="connsiteY1" fmla="*/ 110877 h 222599"/>
              <a:gd name="connsiteX2" fmla="*/ 0 w 8463"/>
              <a:gd name="connsiteY2" fmla="*/ 222600 h 222599"/>
            </a:gdLst>
            <a:ahLst/>
            <a:cxnLst>
              <a:cxn ang="0">
                <a:pos x="connsiteX0" y="connsiteY0"/>
              </a:cxn>
              <a:cxn ang="0">
                <a:pos x="connsiteX1" y="connsiteY1"/>
              </a:cxn>
              <a:cxn ang="0">
                <a:pos x="connsiteX2" y="connsiteY2"/>
              </a:cxn>
            </a:cxnLst>
            <a:rect l="l" t="t" r="r" b="b"/>
            <a:pathLst>
              <a:path w="8463" h="222599">
                <a:moveTo>
                  <a:pt x="0" y="0"/>
                </a:moveTo>
                <a:lnTo>
                  <a:pt x="0" y="110877"/>
                </a:lnTo>
                <a:lnTo>
                  <a:pt x="0" y="222600"/>
                </a:lnTo>
                <a:close/>
              </a:path>
            </a:pathLst>
          </a:custGeom>
          <a:noFill/>
          <a:ln w="16859" cap="flat">
            <a:solidFill>
              <a:srgbClr val="FFFFFF"/>
            </a:solidFill>
            <a:prstDash val="solid"/>
            <a:round/>
          </a:ln>
        </p:spPr>
        <p:txBody>
          <a:bodyPr rtlCol="0" anchor="ctr"/>
          <a:lstStyle/>
          <a:p>
            <a:endParaRPr lang="en-US" sz="3400"/>
          </a:p>
        </p:txBody>
      </p:sp>
      <p:sp>
        <p:nvSpPr>
          <p:cNvPr id="142" name="Freeform: Shape 50">
            <a:extLst>
              <a:ext uri="{FF2B5EF4-FFF2-40B4-BE49-F238E27FC236}">
                <a16:creationId xmlns:a16="http://schemas.microsoft.com/office/drawing/2014/main" id="{BBB14C0E-6652-4FE4-8517-26D9A0740F47}"/>
              </a:ext>
            </a:extLst>
          </p:cNvPr>
          <p:cNvSpPr/>
          <p:nvPr/>
        </p:nvSpPr>
        <p:spPr>
          <a:xfrm>
            <a:off x="3981207" y="3256074"/>
            <a:ext cx="125266" cy="62632"/>
          </a:xfrm>
          <a:custGeom>
            <a:avLst/>
            <a:gdLst>
              <a:gd name="connsiteX0" fmla="*/ 0 w 125265"/>
              <a:gd name="connsiteY0" fmla="*/ 0 h 62632"/>
              <a:gd name="connsiteX1" fmla="*/ 125265 w 125265"/>
              <a:gd name="connsiteY1" fmla="*/ 62633 h 62632"/>
            </a:gdLst>
            <a:ahLst/>
            <a:cxnLst>
              <a:cxn ang="0">
                <a:pos x="connsiteX0" y="connsiteY0"/>
              </a:cxn>
              <a:cxn ang="0">
                <a:pos x="connsiteX1" y="connsiteY1"/>
              </a:cxn>
            </a:cxnLst>
            <a:rect l="l" t="t" r="r" b="b"/>
            <a:pathLst>
              <a:path w="125265" h="62632">
                <a:moveTo>
                  <a:pt x="0" y="0"/>
                </a:moveTo>
                <a:lnTo>
                  <a:pt x="125265" y="62633"/>
                </a:lnTo>
              </a:path>
            </a:pathLst>
          </a:custGeom>
          <a:ln w="16859" cap="flat">
            <a:solidFill>
              <a:srgbClr val="FFCC00"/>
            </a:solidFill>
            <a:prstDash val="solid"/>
            <a:round/>
          </a:ln>
        </p:spPr>
        <p:txBody>
          <a:bodyPr rtlCol="0" anchor="ctr"/>
          <a:lstStyle/>
          <a:p>
            <a:endParaRPr lang="en-US" sz="3400"/>
          </a:p>
        </p:txBody>
      </p:sp>
      <p:sp>
        <p:nvSpPr>
          <p:cNvPr id="143" name="Freeform: Shape 51">
            <a:extLst>
              <a:ext uri="{FF2B5EF4-FFF2-40B4-BE49-F238E27FC236}">
                <a16:creationId xmlns:a16="http://schemas.microsoft.com/office/drawing/2014/main" id="{B843D6DE-F800-43BD-8365-ACD970743A9C}"/>
              </a:ext>
            </a:extLst>
          </p:cNvPr>
          <p:cNvSpPr/>
          <p:nvPr/>
        </p:nvSpPr>
        <p:spPr>
          <a:xfrm>
            <a:off x="3898261" y="2921751"/>
            <a:ext cx="82946" cy="8462"/>
          </a:xfrm>
          <a:custGeom>
            <a:avLst/>
            <a:gdLst>
              <a:gd name="connsiteX0" fmla="*/ 82946 w 82945"/>
              <a:gd name="connsiteY0" fmla="*/ 0 h 8463"/>
              <a:gd name="connsiteX1" fmla="*/ 0 w 82945"/>
              <a:gd name="connsiteY1" fmla="*/ 0 h 8463"/>
            </a:gdLst>
            <a:ahLst/>
            <a:cxnLst>
              <a:cxn ang="0">
                <a:pos x="connsiteX0" y="connsiteY0"/>
              </a:cxn>
              <a:cxn ang="0">
                <a:pos x="connsiteX1" y="connsiteY1"/>
              </a:cxn>
            </a:cxnLst>
            <a:rect l="l" t="t" r="r" b="b"/>
            <a:pathLst>
              <a:path w="82945" h="8463">
                <a:moveTo>
                  <a:pt x="82946" y="0"/>
                </a:moveTo>
                <a:lnTo>
                  <a:pt x="0" y="0"/>
                </a:lnTo>
              </a:path>
            </a:pathLst>
          </a:custGeom>
          <a:ln w="16859" cap="flat">
            <a:solidFill>
              <a:srgbClr val="FFCC00"/>
            </a:solidFill>
            <a:prstDash val="solid"/>
            <a:round/>
          </a:ln>
        </p:spPr>
        <p:txBody>
          <a:bodyPr rtlCol="0" anchor="ctr"/>
          <a:lstStyle/>
          <a:p>
            <a:endParaRPr lang="en-US" sz="3400"/>
          </a:p>
        </p:txBody>
      </p:sp>
      <p:sp>
        <p:nvSpPr>
          <p:cNvPr id="144" name="Freeform: Shape 52">
            <a:extLst>
              <a:ext uri="{FF2B5EF4-FFF2-40B4-BE49-F238E27FC236}">
                <a16:creationId xmlns:a16="http://schemas.microsoft.com/office/drawing/2014/main" id="{838D9678-CA15-4B77-974E-E5B49C9A9B6B}"/>
              </a:ext>
            </a:extLst>
          </p:cNvPr>
          <p:cNvSpPr/>
          <p:nvPr/>
        </p:nvSpPr>
        <p:spPr>
          <a:xfrm>
            <a:off x="3605413" y="3486291"/>
            <a:ext cx="125266" cy="8462"/>
          </a:xfrm>
          <a:custGeom>
            <a:avLst/>
            <a:gdLst>
              <a:gd name="connsiteX0" fmla="*/ 0 w 125265"/>
              <a:gd name="connsiteY0" fmla="*/ 0 h 8463"/>
              <a:gd name="connsiteX1" fmla="*/ 125265 w 125265"/>
              <a:gd name="connsiteY1" fmla="*/ 0 h 8463"/>
            </a:gdLst>
            <a:ahLst/>
            <a:cxnLst>
              <a:cxn ang="0">
                <a:pos x="connsiteX0" y="connsiteY0"/>
              </a:cxn>
              <a:cxn ang="0">
                <a:pos x="connsiteX1" y="connsiteY1"/>
              </a:cxn>
            </a:cxnLst>
            <a:rect l="l" t="t" r="r" b="b"/>
            <a:pathLst>
              <a:path w="125265" h="8463">
                <a:moveTo>
                  <a:pt x="0" y="0"/>
                </a:moveTo>
                <a:lnTo>
                  <a:pt x="125265" y="0"/>
                </a:lnTo>
              </a:path>
            </a:pathLst>
          </a:custGeom>
          <a:ln w="16859" cap="flat">
            <a:solidFill>
              <a:srgbClr val="FFCC00"/>
            </a:solidFill>
            <a:prstDash val="solid"/>
            <a:round/>
          </a:ln>
        </p:spPr>
        <p:txBody>
          <a:bodyPr rtlCol="0" anchor="ctr"/>
          <a:lstStyle/>
          <a:p>
            <a:endParaRPr lang="en-US" sz="3400"/>
          </a:p>
        </p:txBody>
      </p:sp>
      <p:sp>
        <p:nvSpPr>
          <p:cNvPr id="145" name="Freeform: Shape 53">
            <a:extLst>
              <a:ext uri="{FF2B5EF4-FFF2-40B4-BE49-F238E27FC236}">
                <a16:creationId xmlns:a16="http://schemas.microsoft.com/office/drawing/2014/main" id="{6381B591-CA76-4946-97B5-A57045C01CF7}"/>
              </a:ext>
            </a:extLst>
          </p:cNvPr>
          <p:cNvSpPr/>
          <p:nvPr/>
        </p:nvSpPr>
        <p:spPr>
          <a:xfrm>
            <a:off x="3814469" y="2880277"/>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6" name="Freeform: Shape 54">
            <a:extLst>
              <a:ext uri="{FF2B5EF4-FFF2-40B4-BE49-F238E27FC236}">
                <a16:creationId xmlns:a16="http://schemas.microsoft.com/office/drawing/2014/main" id="{DAF6E166-EE3F-49AC-9B45-4DD810A2D761}"/>
              </a:ext>
            </a:extLst>
          </p:cNvPr>
          <p:cNvSpPr/>
          <p:nvPr/>
        </p:nvSpPr>
        <p:spPr>
          <a:xfrm>
            <a:off x="3898261" y="3193442"/>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7" name="Freeform: Shape 55">
            <a:extLst>
              <a:ext uri="{FF2B5EF4-FFF2-40B4-BE49-F238E27FC236}">
                <a16:creationId xmlns:a16="http://schemas.microsoft.com/office/drawing/2014/main" id="{3BFA5495-D522-4F71-9775-405FDF374C97}"/>
              </a:ext>
            </a:extLst>
          </p:cNvPr>
          <p:cNvSpPr/>
          <p:nvPr/>
        </p:nvSpPr>
        <p:spPr>
          <a:xfrm>
            <a:off x="3730677" y="3089335"/>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8" name="Freeform: Shape 56">
            <a:extLst>
              <a:ext uri="{FF2B5EF4-FFF2-40B4-BE49-F238E27FC236}">
                <a16:creationId xmlns:a16="http://schemas.microsoft.com/office/drawing/2014/main" id="{53C5893C-E736-4654-A487-4737F62A72C9}"/>
              </a:ext>
            </a:extLst>
          </p:cNvPr>
          <p:cNvSpPr/>
          <p:nvPr/>
        </p:nvSpPr>
        <p:spPr>
          <a:xfrm>
            <a:off x="3730677" y="3444818"/>
            <a:ext cx="82946" cy="82946"/>
          </a:xfrm>
          <a:custGeom>
            <a:avLst/>
            <a:gdLst>
              <a:gd name="connsiteX0" fmla="*/ 82946 w 82945"/>
              <a:gd name="connsiteY0" fmla="*/ 41473 h 82945"/>
              <a:gd name="connsiteX1" fmla="*/ 41473 w 82945"/>
              <a:gd name="connsiteY1" fmla="*/ 82946 h 82945"/>
              <a:gd name="connsiteX2" fmla="*/ 0 w 82945"/>
              <a:gd name="connsiteY2" fmla="*/ 41473 h 82945"/>
              <a:gd name="connsiteX3" fmla="*/ 41473 w 82945"/>
              <a:gd name="connsiteY3" fmla="*/ 0 h 82945"/>
              <a:gd name="connsiteX4" fmla="*/ 82946 w 82945"/>
              <a:gd name="connsiteY4" fmla="*/ 41473 h 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5" h="82945">
                <a:moveTo>
                  <a:pt x="82946" y="41473"/>
                </a:moveTo>
                <a:cubicBezTo>
                  <a:pt x="82946" y="64378"/>
                  <a:pt x="64378" y="82946"/>
                  <a:pt x="41473" y="82946"/>
                </a:cubicBezTo>
                <a:cubicBezTo>
                  <a:pt x="18568" y="82946"/>
                  <a:pt x="0" y="64378"/>
                  <a:pt x="0" y="41473"/>
                </a:cubicBezTo>
                <a:cubicBezTo>
                  <a:pt x="0" y="18568"/>
                  <a:pt x="18568" y="0"/>
                  <a:pt x="41473" y="0"/>
                </a:cubicBezTo>
                <a:cubicBezTo>
                  <a:pt x="64378" y="0"/>
                  <a:pt x="82946" y="18568"/>
                  <a:pt x="82946" y="41473"/>
                </a:cubicBezTo>
                <a:close/>
              </a:path>
            </a:pathLst>
          </a:custGeom>
          <a:noFill/>
          <a:ln w="16859" cap="flat">
            <a:solidFill>
              <a:srgbClr val="FFCC00"/>
            </a:solidFill>
            <a:prstDash val="solid"/>
            <a:round/>
          </a:ln>
        </p:spPr>
        <p:txBody>
          <a:bodyPr rtlCol="0" anchor="ctr"/>
          <a:lstStyle/>
          <a:p>
            <a:endParaRPr lang="en-US" sz="3400"/>
          </a:p>
        </p:txBody>
      </p:sp>
      <p:sp>
        <p:nvSpPr>
          <p:cNvPr id="149" name="Freeform: Shape 57">
            <a:extLst>
              <a:ext uri="{FF2B5EF4-FFF2-40B4-BE49-F238E27FC236}">
                <a16:creationId xmlns:a16="http://schemas.microsoft.com/office/drawing/2014/main" id="{56111C49-CF68-4304-9640-4F21462C63BD}"/>
              </a:ext>
            </a:extLst>
          </p:cNvPr>
          <p:cNvSpPr/>
          <p:nvPr/>
        </p:nvSpPr>
        <p:spPr>
          <a:xfrm>
            <a:off x="3605414" y="2692379"/>
            <a:ext cx="501061" cy="1002122"/>
          </a:xfrm>
          <a:custGeom>
            <a:avLst/>
            <a:gdLst>
              <a:gd name="connsiteX0" fmla="*/ 125265 w 501061"/>
              <a:gd name="connsiteY0" fmla="*/ 417269 h 1002122"/>
              <a:gd name="connsiteX1" fmla="*/ 0 w 501061"/>
              <a:gd name="connsiteY1" fmla="*/ 334323 h 1002122"/>
              <a:gd name="connsiteX2" fmla="*/ 0 w 501061"/>
              <a:gd name="connsiteY2" fmla="*/ 82946 h 1002122"/>
              <a:gd name="connsiteX3" fmla="*/ 125265 w 501061"/>
              <a:gd name="connsiteY3" fmla="*/ 0 h 1002122"/>
              <a:gd name="connsiteX4" fmla="*/ 375796 w 501061"/>
              <a:gd name="connsiteY4" fmla="*/ 149811 h 1002122"/>
              <a:gd name="connsiteX5" fmla="*/ 375796 w 501061"/>
              <a:gd name="connsiteY5" fmla="*/ 312317 h 1002122"/>
              <a:gd name="connsiteX6" fmla="*/ 501061 w 501061"/>
              <a:gd name="connsiteY6" fmla="*/ 383413 h 1002122"/>
              <a:gd name="connsiteX7" fmla="*/ 501061 w 501061"/>
              <a:gd name="connsiteY7" fmla="*/ 506139 h 1002122"/>
              <a:gd name="connsiteX8" fmla="*/ 501061 w 501061"/>
              <a:gd name="connsiteY8" fmla="*/ 626326 h 1002122"/>
              <a:gd name="connsiteX9" fmla="*/ 375796 w 501061"/>
              <a:gd name="connsiteY9" fmla="*/ 710119 h 1002122"/>
              <a:gd name="connsiteX10" fmla="*/ 375796 w 501061"/>
              <a:gd name="connsiteY10" fmla="*/ 856544 h 1002122"/>
              <a:gd name="connsiteX11" fmla="*/ 125265 w 501061"/>
              <a:gd name="connsiteY11" fmla="*/ 1002122 h 1002122"/>
              <a:gd name="connsiteX12" fmla="*/ 0 w 501061"/>
              <a:gd name="connsiteY12" fmla="*/ 939490 h 1002122"/>
              <a:gd name="connsiteX13" fmla="*/ 0 w 501061"/>
              <a:gd name="connsiteY13" fmla="*/ 507832 h 100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061" h="1002122">
                <a:moveTo>
                  <a:pt x="125265" y="417269"/>
                </a:moveTo>
                <a:lnTo>
                  <a:pt x="0" y="334323"/>
                </a:lnTo>
                <a:lnTo>
                  <a:pt x="0" y="82946"/>
                </a:lnTo>
                <a:lnTo>
                  <a:pt x="125265" y="0"/>
                </a:lnTo>
                <a:lnTo>
                  <a:pt x="375796" y="149811"/>
                </a:lnTo>
                <a:lnTo>
                  <a:pt x="375796" y="312317"/>
                </a:lnTo>
                <a:lnTo>
                  <a:pt x="501061" y="383413"/>
                </a:lnTo>
                <a:lnTo>
                  <a:pt x="501061" y="506139"/>
                </a:lnTo>
                <a:lnTo>
                  <a:pt x="501061" y="626326"/>
                </a:lnTo>
                <a:lnTo>
                  <a:pt x="375796" y="710119"/>
                </a:lnTo>
                <a:lnTo>
                  <a:pt x="375796" y="856544"/>
                </a:lnTo>
                <a:lnTo>
                  <a:pt x="125265" y="1002122"/>
                </a:lnTo>
                <a:lnTo>
                  <a:pt x="0" y="939490"/>
                </a:lnTo>
                <a:lnTo>
                  <a:pt x="0" y="507832"/>
                </a:lnTo>
              </a:path>
            </a:pathLst>
          </a:custGeom>
          <a:noFill/>
          <a:ln w="16859" cap="flat">
            <a:solidFill>
              <a:srgbClr val="FFFFFF"/>
            </a:solidFill>
            <a:prstDash val="solid"/>
            <a:round/>
          </a:ln>
        </p:spPr>
        <p:txBody>
          <a:bodyPr rtlCol="0" anchor="ctr"/>
          <a:lstStyle/>
          <a:p>
            <a:endParaRPr lang="en-US" sz="3400"/>
          </a:p>
        </p:txBody>
      </p:sp>
      <p:sp>
        <p:nvSpPr>
          <p:cNvPr id="110" name="TextBox 109">
            <a:extLst>
              <a:ext uri="{FF2B5EF4-FFF2-40B4-BE49-F238E27FC236}">
                <a16:creationId xmlns:a16="http://schemas.microsoft.com/office/drawing/2014/main" id="{380BED7C-F04A-8E4E-AB34-B49186E1116E}"/>
              </a:ext>
            </a:extLst>
          </p:cNvPr>
          <p:cNvSpPr txBox="1"/>
          <p:nvPr/>
        </p:nvSpPr>
        <p:spPr>
          <a:xfrm>
            <a:off x="2613177" y="4858497"/>
            <a:ext cx="2140053" cy="2084801"/>
          </a:xfrm>
          <a:prstGeom prst="rect">
            <a:avLst/>
          </a:prstGeom>
          <a:noFill/>
        </p:spPr>
        <p:txBody>
          <a:bodyPr wrap="square" lIns="182880" tIns="146304" rIns="182880" bIns="146304" rtlCol="0">
            <a:spAutoFit/>
          </a:bodyPr>
          <a:lstStyle/>
          <a:p>
            <a:pPr>
              <a:lnSpc>
                <a:spcPct val="90000"/>
              </a:lnSpc>
              <a:spcAft>
                <a:spcPts val="1800"/>
              </a:spcAft>
            </a:pPr>
            <a:r>
              <a:rPr lang="en-US" sz="1320" dirty="0">
                <a:sym typeface="Wingdings" pitchFamily="2" charset="2"/>
              </a:rPr>
              <a:t>Better answers</a:t>
            </a:r>
          </a:p>
          <a:p>
            <a:pPr marL="457210" indent="-457210">
              <a:lnSpc>
                <a:spcPct val="90000"/>
              </a:lnSpc>
              <a:spcAft>
                <a:spcPts val="1800"/>
              </a:spcAft>
              <a:buFont typeface="Arial" panose="020B0604020202020204" pitchFamily="34" charset="0"/>
              <a:buChar char="•"/>
            </a:pPr>
            <a:r>
              <a:rPr lang="en-US" sz="1320" dirty="0">
                <a:sym typeface="Wingdings" pitchFamily="2" charset="2"/>
              </a:rPr>
              <a:t>Reading Comprehension</a:t>
            </a:r>
          </a:p>
          <a:p>
            <a:pPr marL="457210" indent="-457210">
              <a:lnSpc>
                <a:spcPct val="90000"/>
              </a:lnSpc>
              <a:spcAft>
                <a:spcPts val="1800"/>
              </a:spcAft>
              <a:buFont typeface="Arial" panose="020B0604020202020204" pitchFamily="34" charset="0"/>
              <a:buChar char="•"/>
            </a:pPr>
            <a:r>
              <a:rPr lang="en-US" sz="1320" dirty="0">
                <a:sym typeface="Wingdings" pitchFamily="2" charset="2"/>
              </a:rPr>
              <a:t>FAQ matching</a:t>
            </a:r>
          </a:p>
          <a:p>
            <a:pPr marL="457210" indent="-457210">
              <a:lnSpc>
                <a:spcPct val="90000"/>
              </a:lnSpc>
              <a:spcAft>
                <a:spcPts val="1800"/>
              </a:spcAft>
              <a:buFont typeface="Arial" panose="020B0604020202020204" pitchFamily="34" charset="0"/>
              <a:buChar char="•"/>
            </a:pPr>
            <a:r>
              <a:rPr lang="en-US" sz="1320" dirty="0">
                <a:sym typeface="Wingdings" pitchFamily="2" charset="2"/>
              </a:rPr>
              <a:t>Document ranking</a:t>
            </a:r>
          </a:p>
        </p:txBody>
      </p:sp>
      <p:sp>
        <p:nvSpPr>
          <p:cNvPr id="217" name="Rectangle 216">
            <a:extLst>
              <a:ext uri="{FF2B5EF4-FFF2-40B4-BE49-F238E27FC236}">
                <a16:creationId xmlns:a16="http://schemas.microsoft.com/office/drawing/2014/main" id="{3483C563-4949-E44A-9874-BE31D8F40D6B}"/>
              </a:ext>
            </a:extLst>
          </p:cNvPr>
          <p:cNvSpPr/>
          <p:nvPr/>
        </p:nvSpPr>
        <p:spPr bwMode="auto">
          <a:xfrm>
            <a:off x="2508134"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3483C563-4949-E44A-9874-BE31D8F40D6B}"/>
              </a:ext>
            </a:extLst>
          </p:cNvPr>
          <p:cNvSpPr/>
          <p:nvPr/>
        </p:nvSpPr>
        <p:spPr bwMode="auto">
          <a:xfrm>
            <a:off x="4879107" y="2088114"/>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5299672" y="2573016"/>
            <a:ext cx="1353430" cy="1251008"/>
          </a:xfrm>
          <a:prstGeom prst="rect">
            <a:avLst/>
          </a:prstGeom>
        </p:spPr>
      </p:pic>
      <p:sp>
        <p:nvSpPr>
          <p:cNvPr id="221" name="Rectangle 220">
            <a:extLst>
              <a:ext uri="{FF2B5EF4-FFF2-40B4-BE49-F238E27FC236}">
                <a16:creationId xmlns:a16="http://schemas.microsoft.com/office/drawing/2014/main" id="{3483C563-4949-E44A-9874-BE31D8F40D6B}"/>
              </a:ext>
            </a:extLst>
          </p:cNvPr>
          <p:cNvSpPr/>
          <p:nvPr/>
        </p:nvSpPr>
        <p:spPr bwMode="auto">
          <a:xfrm>
            <a:off x="724236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483C563-4949-E44A-9874-BE31D8F40D6B}"/>
              </a:ext>
            </a:extLst>
          </p:cNvPr>
          <p:cNvSpPr/>
          <p:nvPr/>
        </p:nvSpPr>
        <p:spPr bwMode="auto">
          <a:xfrm>
            <a:off x="9613341"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sp>
        <p:nvSpPr>
          <p:cNvPr id="227" name="Simple API…">
            <a:extLst>
              <a:ext uri="{FF2B5EF4-FFF2-40B4-BE49-F238E27FC236}">
                <a16:creationId xmlns:a16="http://schemas.microsoft.com/office/drawing/2014/main" id="{61A997B5-D4AF-468A-B52D-E361BFABC616}"/>
              </a:ext>
            </a:extLst>
          </p:cNvPr>
          <p:cNvSpPr txBox="1"/>
          <p:nvPr/>
        </p:nvSpPr>
        <p:spPr>
          <a:xfrm>
            <a:off x="12213871" y="3802055"/>
            <a:ext cx="1724053"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p>
            <a:pPr algn="ctr" defTabSz="495310">
              <a:defRPr b="0"/>
            </a:pPr>
            <a:r>
              <a:rPr sz="1800" dirty="0">
                <a:latin typeface="+mj-lt"/>
                <a:sym typeface="Helvetica Neue"/>
              </a:rPr>
              <a:t>Simple </a:t>
            </a:r>
            <a:r>
              <a:rPr lang="en-US" sz="1800" dirty="0">
                <a:latin typeface="+mj-lt"/>
                <a:sym typeface="Helvetica Neue"/>
              </a:rPr>
              <a:t>experiences and</a:t>
            </a:r>
          </a:p>
          <a:p>
            <a:pPr algn="ctr" defTabSz="495310">
              <a:defRPr b="0"/>
            </a:pPr>
            <a:r>
              <a:rPr lang="en-US" sz="1800" dirty="0">
                <a:latin typeface="+mj-lt"/>
                <a:sym typeface="Helvetica Neue"/>
              </a:rPr>
              <a:t> Code samples</a:t>
            </a:r>
            <a:endParaRPr sz="1800" dirty="0">
              <a:latin typeface="+mj-lt"/>
              <a:sym typeface="Helvetica Neue"/>
            </a:endParaRPr>
          </a:p>
        </p:txBody>
      </p:sp>
      <p:pic>
        <p:nvPicPr>
          <p:cNvPr id="228" name="Image" descr="Image">
            <a:extLst>
              <a:ext uri="{FF2B5EF4-FFF2-40B4-BE49-F238E27FC236}">
                <a16:creationId xmlns:a16="http://schemas.microsoft.com/office/drawing/2014/main" id="{D64D7F50-4A03-4A21-A9AB-DBEB35A20778}"/>
              </a:ext>
            </a:extLst>
          </p:cNvPr>
          <p:cNvPicPr>
            <a:picLocks noChangeAspect="1"/>
          </p:cNvPicPr>
          <p:nvPr/>
        </p:nvPicPr>
        <p:blipFill>
          <a:blip r:embed="rId6">
            <a:duotone>
              <a:schemeClr val="accent1">
                <a:shade val="45000"/>
                <a:satMod val="135000"/>
              </a:schemeClr>
              <a:prstClr val="white"/>
            </a:duotone>
          </a:blip>
          <a:stretch>
            <a:fillRect/>
          </a:stretch>
        </p:blipFill>
        <p:spPr>
          <a:xfrm>
            <a:off x="12708015" y="2754038"/>
            <a:ext cx="864424" cy="1001200"/>
          </a:xfrm>
          <a:prstGeom prst="rect">
            <a:avLst/>
          </a:prstGeom>
          <a:ln w="12700">
            <a:miter lim="400000"/>
          </a:ln>
        </p:spPr>
      </p:pic>
      <p:cxnSp>
        <p:nvCxnSpPr>
          <p:cNvPr id="230" name="Straight Connector 229"/>
          <p:cNvCxnSpPr/>
          <p:nvPr/>
        </p:nvCxnSpPr>
        <p:spPr>
          <a:xfrm flipV="1">
            <a:off x="2863134"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465222"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5221646" y="4858497"/>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575879" y="4862396"/>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951786" y="4842135"/>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5" name="Rectangle 234">
            <a:extLst>
              <a:ext uri="{FF2B5EF4-FFF2-40B4-BE49-F238E27FC236}">
                <a16:creationId xmlns:a16="http://schemas.microsoft.com/office/drawing/2014/main" id="{3483C563-4949-E44A-9874-BE31D8F40D6B}"/>
              </a:ext>
            </a:extLst>
          </p:cNvPr>
          <p:cNvSpPr/>
          <p:nvPr/>
        </p:nvSpPr>
        <p:spPr bwMode="auto">
          <a:xfrm>
            <a:off x="11978618" y="2084843"/>
            <a:ext cx="2194560" cy="53774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lumMod val="75000"/>
                </a:schemeClr>
              </a:solidFill>
              <a:ea typeface="Segoe UI" pitchFamily="34" charset="0"/>
              <a:cs typeface="Segoe UI" pitchFamily="34" charset="0"/>
            </a:endParaRPr>
          </a:p>
        </p:txBody>
      </p:sp>
      <p:cxnSp>
        <p:nvCxnSpPr>
          <p:cNvPr id="236" name="Straight Connector 235"/>
          <p:cNvCxnSpPr/>
          <p:nvPr/>
        </p:nvCxnSpPr>
        <p:spPr>
          <a:xfrm flipV="1">
            <a:off x="12317062" y="4845788"/>
            <a:ext cx="1517672" cy="75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3A6481B-2375-B14F-B632-564121396489}"/>
              </a:ext>
            </a:extLst>
          </p:cNvPr>
          <p:cNvSpPr txBox="1"/>
          <p:nvPr/>
        </p:nvSpPr>
        <p:spPr>
          <a:xfrm>
            <a:off x="11964311" y="4862397"/>
            <a:ext cx="2208867" cy="2345051"/>
          </a:xfrm>
          <a:prstGeom prst="rect">
            <a:avLst/>
          </a:prstGeom>
          <a:noFill/>
        </p:spPr>
        <p:txBody>
          <a:bodyPr wrap="square" lIns="109728" tIns="87782" rIns="109728" bIns="87782" rtlCol="0">
            <a:spAutoFit/>
          </a:bodyPr>
          <a:lstStyle/>
          <a:p>
            <a:pPr>
              <a:lnSpc>
                <a:spcPct val="90000"/>
              </a:lnSpc>
              <a:spcAft>
                <a:spcPts val="1080"/>
              </a:spcAft>
            </a:pPr>
            <a:r>
              <a:rPr lang="en-US" sz="1320" dirty="0">
                <a:sym typeface="Wingdings" pitchFamily="2" charset="2"/>
              </a:rPr>
              <a:t>In-Console Search</a:t>
            </a:r>
          </a:p>
          <a:p>
            <a:pPr marL="342901" indent="-342901">
              <a:lnSpc>
                <a:spcPct val="90000"/>
              </a:lnSpc>
              <a:spcAft>
                <a:spcPts val="1080"/>
              </a:spcAft>
              <a:buFont typeface="Arial" panose="020B0604020202020204" pitchFamily="34" charset="0"/>
              <a:buChar char="•"/>
            </a:pPr>
            <a:r>
              <a:rPr lang="en-US" sz="1320" dirty="0">
                <a:sym typeface="Wingdings" pitchFamily="2" charset="2"/>
              </a:rPr>
              <a:t>Test your queries</a:t>
            </a:r>
          </a:p>
          <a:p>
            <a:pPr marL="342901" indent="-342901">
              <a:lnSpc>
                <a:spcPct val="90000"/>
              </a:lnSpc>
              <a:spcAft>
                <a:spcPts val="1080"/>
              </a:spcAft>
              <a:buFont typeface="Arial" panose="020B0604020202020204" pitchFamily="34" charset="0"/>
              <a:buChar char="•"/>
            </a:pPr>
            <a:r>
              <a:rPr lang="en-US" sz="1320" dirty="0">
                <a:sym typeface="Wingdings" pitchFamily="2" charset="2"/>
              </a:rPr>
              <a:t>Tune your relevance</a:t>
            </a:r>
          </a:p>
          <a:p>
            <a:pPr>
              <a:lnSpc>
                <a:spcPct val="90000"/>
              </a:lnSpc>
              <a:spcAft>
                <a:spcPts val="1080"/>
              </a:spcAft>
            </a:pPr>
            <a:r>
              <a:rPr lang="en-US" sz="1320" dirty="0">
                <a:sym typeface="Wingdings" pitchFamily="2" charset="2"/>
              </a:rPr>
              <a:t>Code Samples Provided</a:t>
            </a:r>
          </a:p>
          <a:p>
            <a:pPr marL="274320" indent="-274320">
              <a:lnSpc>
                <a:spcPct val="90000"/>
              </a:lnSpc>
              <a:spcAft>
                <a:spcPts val="1080"/>
              </a:spcAft>
              <a:buFont typeface="Wingdings" pitchFamily="2" charset="2"/>
              <a:buChar char="à"/>
            </a:pPr>
            <a:r>
              <a:rPr lang="en-US" sz="1320" dirty="0">
                <a:sym typeface="Wingdings" pitchFamily="2" charset="2"/>
              </a:rPr>
              <a:t>Replicate Kendra search components in your application</a:t>
            </a:r>
            <a:endParaRPr lang="en-US" sz="1320" dirty="0"/>
          </a:p>
          <a:p>
            <a:pPr marL="342901" indent="-342901">
              <a:lnSpc>
                <a:spcPct val="90000"/>
              </a:lnSpc>
              <a:spcAft>
                <a:spcPts val="1080"/>
              </a:spcAft>
              <a:buFont typeface="Arial" panose="020B0604020202020204" pitchFamily="34" charset="0"/>
              <a:buChar char="•"/>
            </a:pPr>
            <a:endParaRPr lang="en-US" sz="1320" dirty="0">
              <a:sym typeface="Wingdings" pitchFamily="2" charset="2"/>
            </a:endParaRPr>
          </a:p>
        </p:txBody>
      </p:sp>
      <p:sp>
        <p:nvSpPr>
          <p:cNvPr id="60" name="Title 1">
            <a:extLst>
              <a:ext uri="{FF2B5EF4-FFF2-40B4-BE49-F238E27FC236}">
                <a16:creationId xmlns:a16="http://schemas.microsoft.com/office/drawing/2014/main" id="{A6CEE6A9-8371-1F42-82F2-028E578C0FFD}"/>
              </a:ext>
            </a:extLst>
          </p:cNvPr>
          <p:cNvSpPr>
            <a:spLocks noGrp="1"/>
          </p:cNvSpPr>
          <p:nvPr/>
        </p:nvSpPr>
        <p:spPr>
          <a:xfrm>
            <a:off x="475805" y="240641"/>
            <a:ext cx="13167360" cy="1098298"/>
          </a:xfrm>
          <a:prstGeom prst="rect">
            <a:avLst/>
          </a:prstGeom>
        </p:spPr>
        <p:txBody>
          <a:bodyPr vert="horz" lIns="0" tIns="0" rIns="0" bIns="0" rtlCol="0" anchor="t" anchorCtr="0">
            <a:noAutofit/>
          </a:bodyPr>
          <a:lst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a:lstStyle>
          <a:p>
            <a:r>
              <a:rPr lang="en-US" kern="0" dirty="0">
                <a:solidFill>
                  <a:srgbClr val="FFFFFF"/>
                </a:solidFill>
                <a:ea typeface="Amazon Ember" panose="020B0603020204020204" pitchFamily="34" charset="0"/>
                <a:cs typeface="Amazon Ember" panose="020B0603020204020204" pitchFamily="34" charset="0"/>
                <a:sym typeface="Helvetica Neue"/>
              </a:rPr>
              <a:t>Amazon Kendra</a:t>
            </a:r>
          </a:p>
          <a:p>
            <a:r>
              <a:rPr lang="en-US" sz="2880" dirty="0">
                <a:solidFill>
                  <a:srgbClr val="FFCC00"/>
                </a:solidFill>
                <a:sym typeface="Helvetica Neue"/>
              </a:rPr>
              <a:t>Rethinking enterprise search for everyone</a:t>
            </a:r>
            <a:endParaRPr lang="en-US" sz="2880" dirty="0">
              <a:solidFill>
                <a:srgbClr val="FFCC00"/>
              </a:solidFill>
            </a:endParaRPr>
          </a:p>
        </p:txBody>
      </p:sp>
      <p:sp>
        <p:nvSpPr>
          <p:cNvPr id="56" name="Rectangle 55"/>
          <p:cNvSpPr/>
          <p:nvPr/>
        </p:nvSpPr>
        <p:spPr bwMode="auto">
          <a:xfrm>
            <a:off x="150239" y="2084846"/>
            <a:ext cx="11698147" cy="539511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36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2.91667E-6 -3.64198E-6 L 0.0446 -3.64198E-6 " pathEditMode="relative" rAng="0" ptsTypes="AA">
                                      <p:cBhvr>
                                        <p:cTn id="12" dur="500" spd="-100000" fill="hold"/>
                                        <p:tgtEl>
                                          <p:spTgt spid="110"/>
                                        </p:tgtEl>
                                        <p:attrNameLst>
                                          <p:attrName>ppt_x</p:attrName>
                                          <p:attrName>ppt_y</p:attrName>
                                        </p:attrNameLst>
                                      </p:cBhvr>
                                      <p:rCtr x="2224" y="0"/>
                                    </p:animMotion>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42" presetClass="path" presetSubtype="0" decel="100000" fill="hold" grpId="1" nodeType="withEffect">
                                  <p:stCondLst>
                                    <p:cond delay="0"/>
                                  </p:stCondLst>
                                  <p:childTnLst>
                                    <p:animMotion origin="layout" path="M 0 0 L 0.0446 0 " pathEditMode="relative" rAng="0" ptsTypes="AA">
                                      <p:cBhvr>
                                        <p:cTn id="20" dur="500" spd="-100000" fill="hold"/>
                                        <p:tgtEl>
                                          <p:spTgt spid="219"/>
                                        </p:tgtEl>
                                        <p:attrNameLst>
                                          <p:attrName>ppt_x</p:attrName>
                                          <p:attrName>ppt_y</p:attrName>
                                        </p:attrNameLst>
                                      </p:cBhvr>
                                      <p:rCtr x="2224" y="0"/>
                                    </p:animMotion>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42" presetClass="path" presetSubtype="0" decel="100000" fill="hold" grpId="1" nodeType="withEffect">
                                  <p:stCondLst>
                                    <p:cond delay="0"/>
                                  </p:stCondLst>
                                  <p:childTnLst>
                                    <p:animMotion origin="layout" path="M 0 0 L 0.0446 0 " pathEditMode="relative" rAng="0" ptsTypes="AA">
                                      <p:cBhvr>
                                        <p:cTn id="28" dur="500" spd="-100000" fill="hold"/>
                                        <p:tgtEl>
                                          <p:spTgt spid="115"/>
                                        </p:tgtEl>
                                        <p:attrNameLst>
                                          <p:attrName>ppt_x</p:attrName>
                                          <p:attrName>ppt_y</p:attrName>
                                        </p:attrNameLst>
                                      </p:cBhvr>
                                      <p:rCtr x="2224" y="0"/>
                                    </p:animMotion>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Effect transition="in" filter="fade">
                                      <p:cBhvr>
                                        <p:cTn id="34" dur="500"/>
                                        <p:tgtEl>
                                          <p:spTgt spid="223"/>
                                        </p:tgtEl>
                                      </p:cBhvr>
                                    </p:animEffect>
                                  </p:childTnLst>
                                </p:cTn>
                              </p:par>
                              <p:par>
                                <p:cTn id="35" presetID="42" presetClass="path" presetSubtype="0" decel="100000" fill="hold" grpId="1" nodeType="withEffect">
                                  <p:stCondLst>
                                    <p:cond delay="0"/>
                                  </p:stCondLst>
                                  <p:childTnLst>
                                    <p:animMotion origin="layout" path="M 1.49306E-6 0 L 0.04459 0 " pathEditMode="relative" rAng="0" ptsTypes="AA">
                                      <p:cBhvr>
                                        <p:cTn id="36" dur="500" spd="-100000" fill="hold"/>
                                        <p:tgtEl>
                                          <p:spTgt spid="223"/>
                                        </p:tgtEl>
                                        <p:attrNameLst>
                                          <p:attrName>ppt_x</p:attrName>
                                          <p:attrName>ppt_y</p:attrName>
                                        </p:attrNameLst>
                                      </p:cBhvr>
                                      <p:rCtr x="2224" y="0"/>
                                    </p:animMotion>
                                  </p:childTnLst>
                                </p:cTn>
                              </p:par>
                              <p:par>
                                <p:cTn id="37" presetID="10"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animEffect transition="in" filter="fade">
                                      <p:cBhvr>
                                        <p:cTn id="39" dur="500"/>
                                        <p:tgtEl>
                                          <p:spTgt spid="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0"/>
                                  </p:stCondLst>
                                  <p:childTnLst>
                                    <p:animMotion origin="layout" path="M 1.49306E-6 0 L 0.04459 0 " pathEditMode="relative" rAng="0" ptsTypes="AA">
                                      <p:cBhvr>
                                        <p:cTn id="44" dur="500" spd="-100000" fill="hold"/>
                                        <p:tgtEl>
                                          <p:spTgt spid="226"/>
                                        </p:tgtEl>
                                        <p:attrNameLst>
                                          <p:attrName>ppt_x</p:attrName>
                                          <p:attrName>ppt_y</p:attrName>
                                        </p:attrNameLst>
                                      </p:cBhvr>
                                      <p:rCtr x="2224" y="0"/>
                                    </p:animMotion>
                                  </p:childTnLst>
                                </p:cTn>
                              </p:par>
                              <p:par>
                                <p:cTn id="45" presetID="10" presetClass="entr" presetSubtype="0" fill="hold" grpId="0" nodeType="with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fade">
                                      <p:cBhvr>
                                        <p:cTn id="50" dur="500"/>
                                        <p:tgtEl>
                                          <p:spTgt spid="237"/>
                                        </p:tgtEl>
                                      </p:cBhvr>
                                    </p:animEffect>
                                  </p:childTnLst>
                                </p:cTn>
                              </p:par>
                              <p:par>
                                <p:cTn id="51" presetID="42" presetClass="path" presetSubtype="0" decel="100000" fill="hold" grpId="1" nodeType="withEffect">
                                  <p:stCondLst>
                                    <p:cond delay="0"/>
                                  </p:stCondLst>
                                  <p:childTnLst>
                                    <p:animMotion origin="layout" path="M -7.63889E-7 -2.09877E-6 L 0.0446 -2.09877E-6 " pathEditMode="relative" rAng="0" ptsTypes="AA">
                                      <p:cBhvr>
                                        <p:cTn id="52" dur="500" spd="-100000" fill="hold"/>
                                        <p:tgtEl>
                                          <p:spTgt spid="237"/>
                                        </p:tgtEl>
                                        <p:attrNameLst>
                                          <p:attrName>ppt_x</p:attrName>
                                          <p:attrName>ppt_y</p:attrName>
                                        </p:attrNameLst>
                                      </p:cBhvr>
                                      <p:rCtr x="2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3" grpId="0"/>
      <p:bldP spid="223" grpId="1"/>
      <p:bldP spid="115" grpId="0"/>
      <p:bldP spid="115" grpId="1"/>
      <p:bldP spid="219" grpId="0"/>
      <p:bldP spid="219" grpId="1"/>
      <p:bldP spid="114" grpId="0" animBg="1"/>
      <p:bldP spid="110" grpId="0"/>
      <p:bldP spid="110" grpId="1"/>
      <p:bldP spid="217" grpId="0" animBg="1"/>
      <p:bldP spid="111" grpId="0" animBg="1"/>
      <p:bldP spid="221" grpId="0" animBg="1"/>
      <p:bldP spid="224" grpId="0" animBg="1"/>
      <p:bldP spid="235" grpId="0" animBg="1"/>
      <p:bldP spid="237" grpId="0"/>
      <p:bldP spid="237"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14C7D-219F-B441-8F03-07E969B329D2}"/>
              </a:ext>
            </a:extLst>
          </p:cNvPr>
          <p:cNvSpPr>
            <a:spLocks noGrp="1"/>
          </p:cNvSpPr>
          <p:nvPr>
            <p:ph sz="quarter" idx="11"/>
          </p:nvPr>
        </p:nvSpPr>
        <p:spPr>
          <a:xfrm>
            <a:off x="2763521" y="3048000"/>
            <a:ext cx="8836766" cy="1714502"/>
          </a:xfrm>
        </p:spPr>
        <p:txBody>
          <a:bodyPr/>
          <a:lstStyle/>
          <a:p>
            <a:pPr algn="ctr"/>
            <a:r>
              <a:rPr lang="en-LU" sz="4480" dirty="0"/>
              <a:t>Amazon Kendra</a:t>
            </a:r>
          </a:p>
          <a:p>
            <a:pPr algn="ctr"/>
            <a:r>
              <a:rPr lang="en-LU" sz="4480" dirty="0">
                <a:solidFill>
                  <a:srgbClr val="FFCC00"/>
                </a:solidFill>
              </a:rPr>
              <a:t>Custom Synonyms</a:t>
            </a:r>
          </a:p>
        </p:txBody>
      </p:sp>
    </p:spTree>
    <p:extLst>
      <p:ext uri="{BB962C8B-B14F-4D97-AF65-F5344CB8AC3E}">
        <p14:creationId xmlns:p14="http://schemas.microsoft.com/office/powerpoint/2010/main" val="107074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921362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FCE75-C468-EF4C-A233-BB3515C15619}"/>
              </a:ext>
            </a:extLst>
          </p:cNvPr>
          <p:cNvSpPr>
            <a:spLocks noGrp="1"/>
          </p:cNvSpPr>
          <p:nvPr>
            <p:ph type="title"/>
          </p:nvPr>
        </p:nvSpPr>
        <p:spPr/>
        <p:txBody>
          <a:bodyPr/>
          <a:lstStyle/>
          <a:p>
            <a:r>
              <a:rPr lang="en-US" dirty="0"/>
              <a:t>Challenges for processing documents</a:t>
            </a:r>
          </a:p>
        </p:txBody>
      </p:sp>
      <p:pic>
        <p:nvPicPr>
          <p:cNvPr id="4" name="Picture 3">
            <a:extLst>
              <a:ext uri="{FF2B5EF4-FFF2-40B4-BE49-F238E27FC236}">
                <a16:creationId xmlns:a16="http://schemas.microsoft.com/office/drawing/2014/main" id="{2346A843-01A3-D444-87EB-87EC962E967B}"/>
              </a:ext>
            </a:extLst>
          </p:cNvPr>
          <p:cNvPicPr>
            <a:picLocks noChangeAspect="1"/>
          </p:cNvPicPr>
          <p:nvPr/>
        </p:nvPicPr>
        <p:blipFill>
          <a:blip r:embed="rId2"/>
          <a:stretch>
            <a:fillRect/>
          </a:stretch>
        </p:blipFill>
        <p:spPr>
          <a:xfrm>
            <a:off x="1201207" y="3951547"/>
            <a:ext cx="4369561" cy="2709906"/>
          </a:xfrm>
          <a:prstGeom prst="rect">
            <a:avLst/>
          </a:prstGeom>
        </p:spPr>
      </p:pic>
      <p:pic>
        <p:nvPicPr>
          <p:cNvPr id="5" name="Picture 4">
            <a:extLst>
              <a:ext uri="{FF2B5EF4-FFF2-40B4-BE49-F238E27FC236}">
                <a16:creationId xmlns:a16="http://schemas.microsoft.com/office/drawing/2014/main" id="{D8C3AA4B-DAD6-CD4A-A2FC-D486EF1DA933}"/>
              </a:ext>
            </a:extLst>
          </p:cNvPr>
          <p:cNvPicPr>
            <a:picLocks noChangeAspect="1"/>
          </p:cNvPicPr>
          <p:nvPr/>
        </p:nvPicPr>
        <p:blipFill>
          <a:blip r:embed="rId3"/>
          <a:stretch>
            <a:fillRect/>
          </a:stretch>
        </p:blipFill>
        <p:spPr>
          <a:xfrm>
            <a:off x="1201207" y="2507162"/>
            <a:ext cx="4369561" cy="1275326"/>
          </a:xfrm>
          <a:prstGeom prst="rect">
            <a:avLst/>
          </a:prstGeom>
        </p:spPr>
      </p:pic>
      <p:pic>
        <p:nvPicPr>
          <p:cNvPr id="6" name="Picture 5">
            <a:extLst>
              <a:ext uri="{FF2B5EF4-FFF2-40B4-BE49-F238E27FC236}">
                <a16:creationId xmlns:a16="http://schemas.microsoft.com/office/drawing/2014/main" id="{F6236CCA-4357-694D-98DC-21AEB149A03B}"/>
              </a:ext>
            </a:extLst>
          </p:cNvPr>
          <p:cNvPicPr>
            <a:picLocks noChangeAspect="1"/>
          </p:cNvPicPr>
          <p:nvPr/>
        </p:nvPicPr>
        <p:blipFill>
          <a:blip r:embed="rId4"/>
          <a:stretch>
            <a:fillRect/>
          </a:stretch>
        </p:blipFill>
        <p:spPr>
          <a:xfrm>
            <a:off x="6020905" y="2507162"/>
            <a:ext cx="2495925" cy="4154291"/>
          </a:xfrm>
          <a:prstGeom prst="rect">
            <a:avLst/>
          </a:prstGeom>
        </p:spPr>
      </p:pic>
      <p:pic>
        <p:nvPicPr>
          <p:cNvPr id="7" name="Picture 6">
            <a:extLst>
              <a:ext uri="{FF2B5EF4-FFF2-40B4-BE49-F238E27FC236}">
                <a16:creationId xmlns:a16="http://schemas.microsoft.com/office/drawing/2014/main" id="{588652C1-CDA8-9B41-B1FC-24FA17C1029D}"/>
              </a:ext>
            </a:extLst>
          </p:cNvPr>
          <p:cNvPicPr>
            <a:picLocks noChangeAspect="1"/>
          </p:cNvPicPr>
          <p:nvPr/>
        </p:nvPicPr>
        <p:blipFill>
          <a:blip r:embed="rId5"/>
          <a:stretch>
            <a:fillRect/>
          </a:stretch>
        </p:blipFill>
        <p:spPr>
          <a:xfrm>
            <a:off x="9086124" y="2507162"/>
            <a:ext cx="4261184" cy="4158505"/>
          </a:xfrm>
          <a:prstGeom prst="rect">
            <a:avLst/>
          </a:prstGeom>
        </p:spPr>
      </p:pic>
    </p:spTree>
    <p:extLst>
      <p:ext uri="{BB962C8B-B14F-4D97-AF65-F5344CB8AC3E}">
        <p14:creationId xmlns:p14="http://schemas.microsoft.com/office/powerpoint/2010/main" val="2310335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C97E-3968-9E4B-922C-6BB0EC115AB5}"/>
              </a:ext>
            </a:extLst>
          </p:cNvPr>
          <p:cNvSpPr>
            <a:spLocks noGrp="1"/>
          </p:cNvSpPr>
          <p:nvPr>
            <p:ph type="title"/>
          </p:nvPr>
        </p:nvSpPr>
        <p:spPr/>
        <p:txBody>
          <a:bodyPr/>
          <a:lstStyle/>
          <a:p>
            <a:r>
              <a:rPr lang="en-US" dirty="0"/>
              <a:t>Amazon </a:t>
            </a:r>
            <a:r>
              <a:rPr lang="en-US" dirty="0" err="1"/>
              <a:t>Textract</a:t>
            </a:r>
            <a:r>
              <a:rPr lang="en-US" dirty="0"/>
              <a:t/>
            </a:r>
            <a:br>
              <a:rPr lang="en-US" dirty="0"/>
            </a:br>
            <a:r>
              <a:rPr lang="en-US" sz="2000" b="0" dirty="0"/>
              <a:t>Text Extraction simplified</a:t>
            </a:r>
          </a:p>
        </p:txBody>
      </p:sp>
      <p:pic>
        <p:nvPicPr>
          <p:cNvPr id="63" name="Picture 62">
            <a:extLst>
              <a:ext uri="{FF2B5EF4-FFF2-40B4-BE49-F238E27FC236}">
                <a16:creationId xmlns:a16="http://schemas.microsoft.com/office/drawing/2014/main" id="{F7E43B92-5C5F-EE40-8346-D92D6C9C1CB8}"/>
              </a:ext>
            </a:extLst>
          </p:cNvPr>
          <p:cNvPicPr>
            <a:picLocks noChangeAspect="1"/>
          </p:cNvPicPr>
          <p:nvPr/>
        </p:nvPicPr>
        <p:blipFill>
          <a:blip r:embed="rId2"/>
          <a:stretch>
            <a:fillRect/>
          </a:stretch>
        </p:blipFill>
        <p:spPr>
          <a:xfrm>
            <a:off x="1104227" y="1360594"/>
            <a:ext cx="5520438" cy="3829150"/>
          </a:xfrm>
          <a:prstGeom prst="rect">
            <a:avLst/>
          </a:prstGeom>
        </p:spPr>
      </p:pic>
      <p:sp>
        <p:nvSpPr>
          <p:cNvPr id="67" name="TextBox 66">
            <a:extLst>
              <a:ext uri="{FF2B5EF4-FFF2-40B4-BE49-F238E27FC236}">
                <a16:creationId xmlns:a16="http://schemas.microsoft.com/office/drawing/2014/main" id="{600261C3-E949-C44A-AAE4-ABEE559F175B}"/>
              </a:ext>
            </a:extLst>
          </p:cNvPr>
          <p:cNvSpPr txBox="1"/>
          <p:nvPr/>
        </p:nvSpPr>
        <p:spPr>
          <a:xfrm>
            <a:off x="1104227" y="5637565"/>
            <a:ext cx="2906229" cy="1249445"/>
          </a:xfrm>
          <a:prstGeom prst="rect">
            <a:avLst/>
          </a:prstGeom>
          <a:noFill/>
        </p:spPr>
        <p:txBody>
          <a:bodyPr wrap="square" lIns="114300" tIns="91440" rIns="114300" bIns="91440" numCol="1" rtlCol="0">
            <a:spAutoFit/>
          </a:bodyPr>
          <a:lstStyle/>
          <a:p>
            <a:pPr marL="0" marR="0" lvl="0" indent="0" defTabSz="685758"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CC00"/>
                </a:solidFill>
                <a:effectLst/>
                <a:uLnTx/>
                <a:uFillTx/>
              </a:rPr>
              <a:t>Output</a:t>
            </a:r>
          </a:p>
          <a:p>
            <a:pPr marL="0" marR="0" lvl="0" indent="0" defTabSz="685758" eaLnBrk="1" fontAlgn="auto" latinLnBrk="0" hangingPunct="1">
              <a:lnSpc>
                <a:spcPct val="90000"/>
              </a:lnSpc>
              <a:spcBef>
                <a:spcPts val="0"/>
              </a:spcBef>
              <a:spcAft>
                <a:spcPts val="0"/>
              </a:spcAft>
              <a:buClrTx/>
              <a:buSzTx/>
              <a:buFontTx/>
              <a:buNone/>
              <a:tabLst/>
              <a:defRPr/>
            </a:pPr>
            <a:endParaRPr kumimoji="0" lang="en-US" sz="688"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C00"/>
                </a:solidFill>
                <a:effectLst/>
                <a:uLnTx/>
                <a:uFillTx/>
              </a:rPr>
              <a:t>Extract data quickly &amp; </a:t>
            </a:r>
          </a:p>
          <a:p>
            <a:pPr marL="0" marR="0" lvl="0" indent="0"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C00"/>
                </a:solidFill>
                <a:effectLst/>
                <a:uLnTx/>
                <a:uFillTx/>
              </a:rPr>
              <a:t>accurately</a:t>
            </a:r>
          </a:p>
        </p:txBody>
      </p:sp>
      <p:cxnSp>
        <p:nvCxnSpPr>
          <p:cNvPr id="68" name="Straight Connector 67">
            <a:extLst>
              <a:ext uri="{FF2B5EF4-FFF2-40B4-BE49-F238E27FC236}">
                <a16:creationId xmlns:a16="http://schemas.microsoft.com/office/drawing/2014/main" id="{57596B42-C809-2040-9B19-C2D2B271CA27}"/>
              </a:ext>
            </a:extLst>
          </p:cNvPr>
          <p:cNvCxnSpPr>
            <a:cxnSpLocks/>
          </p:cNvCxnSpPr>
          <p:nvPr/>
        </p:nvCxnSpPr>
        <p:spPr>
          <a:xfrm>
            <a:off x="1092652" y="5556540"/>
            <a:ext cx="6778133" cy="0"/>
          </a:xfrm>
          <a:prstGeom prst="line">
            <a:avLst/>
          </a:prstGeom>
          <a:noFill/>
          <a:ln w="19050" cap="flat" cmpd="sng" algn="ctr">
            <a:solidFill>
              <a:srgbClr val="FFCC00"/>
            </a:solidFill>
            <a:prstDash val="solid"/>
            <a:headEnd type="none"/>
            <a:tailEnd type="none"/>
          </a:ln>
          <a:effectLst/>
        </p:spPr>
      </p:cxnSp>
      <p:sp>
        <p:nvSpPr>
          <p:cNvPr id="69" name="TextBox 68">
            <a:extLst>
              <a:ext uri="{FF2B5EF4-FFF2-40B4-BE49-F238E27FC236}">
                <a16:creationId xmlns:a16="http://schemas.microsoft.com/office/drawing/2014/main" id="{1103D439-F8C8-7248-8EAC-DD0BF2D74533}"/>
              </a:ext>
            </a:extLst>
          </p:cNvPr>
          <p:cNvSpPr txBox="1"/>
          <p:nvPr/>
        </p:nvSpPr>
        <p:spPr>
          <a:xfrm>
            <a:off x="4838444" y="5975222"/>
            <a:ext cx="3900444" cy="911788"/>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C00"/>
                </a:solidFill>
                <a:effectLst/>
                <a:uLnTx/>
                <a:uFillTx/>
              </a:rPr>
              <a:t>No code or templates to </a:t>
            </a:r>
          </a:p>
          <a:p>
            <a:pPr marL="0" marR="0" lvl="0" indent="0"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CC00"/>
                </a:solidFill>
                <a:effectLst/>
                <a:uLnTx/>
                <a:uFillTx/>
              </a:rPr>
              <a:t>maintain</a:t>
            </a:r>
          </a:p>
        </p:txBody>
      </p:sp>
      <p:sp>
        <p:nvSpPr>
          <p:cNvPr id="81" name="TextBox 80">
            <a:extLst>
              <a:ext uri="{FF2B5EF4-FFF2-40B4-BE49-F238E27FC236}">
                <a16:creationId xmlns:a16="http://schemas.microsoft.com/office/drawing/2014/main" id="{BDCB9800-9750-7748-9886-2DED87B9ED38}"/>
              </a:ext>
            </a:extLst>
          </p:cNvPr>
          <p:cNvSpPr txBox="1"/>
          <p:nvPr/>
        </p:nvSpPr>
        <p:spPr>
          <a:xfrm>
            <a:off x="9558502" y="3629963"/>
            <a:ext cx="4500398"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Multi-column detection</a:t>
            </a:r>
          </a:p>
        </p:txBody>
      </p:sp>
      <p:sp>
        <p:nvSpPr>
          <p:cNvPr id="83" name="Freeform 34">
            <a:extLst>
              <a:ext uri="{FF2B5EF4-FFF2-40B4-BE49-F238E27FC236}">
                <a16:creationId xmlns:a16="http://schemas.microsoft.com/office/drawing/2014/main" id="{95F804FE-E34B-C241-A98F-8497F3C3B4B5}"/>
              </a:ext>
            </a:extLst>
          </p:cNvPr>
          <p:cNvSpPr>
            <a:spLocks noChangeAspect="1"/>
          </p:cNvSpPr>
          <p:nvPr/>
        </p:nvSpPr>
        <p:spPr bwMode="auto">
          <a:xfrm>
            <a:off x="8824759" y="3855873"/>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716811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D86B-A87F-2449-A839-3920BA4699FA}"/>
              </a:ext>
            </a:extLst>
          </p:cNvPr>
          <p:cNvSpPr>
            <a:spLocks noGrp="1"/>
          </p:cNvSpPr>
          <p:nvPr>
            <p:ph type="title"/>
          </p:nvPr>
        </p:nvSpPr>
        <p:spPr/>
        <p:txBody>
          <a:bodyPr/>
          <a:lstStyle/>
          <a:p>
            <a:r>
              <a:rPr lang="en-US" dirty="0"/>
              <a:t>AWS Services</a:t>
            </a:r>
          </a:p>
        </p:txBody>
      </p:sp>
      <p:pic>
        <p:nvPicPr>
          <p:cNvPr id="4" name="Picture 3">
            <a:extLst>
              <a:ext uri="{FF2B5EF4-FFF2-40B4-BE49-F238E27FC236}">
                <a16:creationId xmlns:a16="http://schemas.microsoft.com/office/drawing/2014/main" id="{86C3CADB-6A98-6F4A-AE0F-8810C7511892}"/>
              </a:ext>
            </a:extLst>
          </p:cNvPr>
          <p:cNvPicPr>
            <a:picLocks noChangeAspect="1"/>
          </p:cNvPicPr>
          <p:nvPr/>
        </p:nvPicPr>
        <p:blipFill>
          <a:blip r:embed="rId2"/>
          <a:stretch>
            <a:fillRect/>
          </a:stretch>
        </p:blipFill>
        <p:spPr>
          <a:xfrm>
            <a:off x="571499" y="1177289"/>
            <a:ext cx="13770243" cy="6104959"/>
          </a:xfrm>
          <a:prstGeom prst="rect">
            <a:avLst/>
          </a:prstGeom>
        </p:spPr>
      </p:pic>
    </p:spTree>
    <p:extLst>
      <p:ext uri="{BB962C8B-B14F-4D97-AF65-F5344CB8AC3E}">
        <p14:creationId xmlns:p14="http://schemas.microsoft.com/office/powerpoint/2010/main" val="899057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C97E-3968-9E4B-922C-6BB0EC115AB5}"/>
              </a:ext>
            </a:extLst>
          </p:cNvPr>
          <p:cNvSpPr>
            <a:spLocks noGrp="1"/>
          </p:cNvSpPr>
          <p:nvPr>
            <p:ph type="title"/>
          </p:nvPr>
        </p:nvSpPr>
        <p:spPr/>
        <p:txBody>
          <a:bodyPr/>
          <a:lstStyle/>
          <a:p>
            <a:r>
              <a:rPr lang="en-US" dirty="0"/>
              <a:t>Amazon </a:t>
            </a:r>
            <a:r>
              <a:rPr lang="en-US" dirty="0" err="1"/>
              <a:t>Textract</a:t>
            </a:r>
            <a:r>
              <a:rPr lang="en-US" dirty="0"/>
              <a:t/>
            </a:r>
            <a:br>
              <a:rPr lang="en-US" dirty="0"/>
            </a:br>
            <a:r>
              <a:rPr lang="en-US" sz="2000" b="0" dirty="0"/>
              <a:t>Table Extraction simplified</a:t>
            </a:r>
          </a:p>
        </p:txBody>
      </p:sp>
      <p:sp>
        <p:nvSpPr>
          <p:cNvPr id="67" name="TextBox 66">
            <a:extLst>
              <a:ext uri="{FF2B5EF4-FFF2-40B4-BE49-F238E27FC236}">
                <a16:creationId xmlns:a16="http://schemas.microsoft.com/office/drawing/2014/main" id="{600261C3-E949-C44A-AAE4-ABEE559F175B}"/>
              </a:ext>
            </a:extLst>
          </p:cNvPr>
          <p:cNvSpPr txBox="1"/>
          <p:nvPr/>
        </p:nvSpPr>
        <p:spPr>
          <a:xfrm>
            <a:off x="1104227" y="5128275"/>
            <a:ext cx="2906229" cy="695447"/>
          </a:xfrm>
          <a:prstGeom prst="rect">
            <a:avLst/>
          </a:prstGeom>
          <a:noFill/>
        </p:spPr>
        <p:txBody>
          <a:bodyPr wrap="square" lIns="114300" tIns="91440" rIns="114300" bIns="91440" numCol="1" rtlCol="0">
            <a:spAutoFit/>
          </a:bodyPr>
          <a:lstStyle/>
          <a:p>
            <a:pPr marL="0" marR="0" lvl="0" indent="0" defTabSz="685758"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CC00"/>
                </a:solidFill>
                <a:effectLst/>
                <a:uLnTx/>
                <a:uFillTx/>
              </a:rPr>
              <a:t>Output</a:t>
            </a:r>
          </a:p>
          <a:p>
            <a:pPr marL="0" marR="0" lvl="0" indent="0" defTabSz="685758" eaLnBrk="1" fontAlgn="auto" latinLnBrk="0" hangingPunct="1">
              <a:lnSpc>
                <a:spcPct val="90000"/>
              </a:lnSpc>
              <a:spcBef>
                <a:spcPts val="0"/>
              </a:spcBef>
              <a:spcAft>
                <a:spcPts val="0"/>
              </a:spcAft>
              <a:buClrTx/>
              <a:buSzTx/>
              <a:buFontTx/>
              <a:buNone/>
              <a:tabLst/>
              <a:defRPr/>
            </a:pPr>
            <a:endParaRPr kumimoji="0" lang="en-US" sz="688" b="0" i="0" u="none" strike="noStrike" kern="0" cap="none" spc="0" normalizeH="0" baseline="0" noProof="0" dirty="0">
              <a:ln>
                <a:noFill/>
              </a:ln>
              <a:solidFill>
                <a:srgbClr val="FFCC00"/>
              </a:solidFill>
              <a:effectLst/>
              <a:uLnTx/>
              <a:uFillTx/>
            </a:endParaRPr>
          </a:p>
        </p:txBody>
      </p:sp>
      <p:cxnSp>
        <p:nvCxnSpPr>
          <p:cNvPr id="68" name="Straight Connector 67">
            <a:extLst>
              <a:ext uri="{FF2B5EF4-FFF2-40B4-BE49-F238E27FC236}">
                <a16:creationId xmlns:a16="http://schemas.microsoft.com/office/drawing/2014/main" id="{57596B42-C809-2040-9B19-C2D2B271CA27}"/>
              </a:ext>
            </a:extLst>
          </p:cNvPr>
          <p:cNvCxnSpPr>
            <a:cxnSpLocks/>
          </p:cNvCxnSpPr>
          <p:nvPr/>
        </p:nvCxnSpPr>
        <p:spPr>
          <a:xfrm>
            <a:off x="1092652" y="4908354"/>
            <a:ext cx="6778133" cy="0"/>
          </a:xfrm>
          <a:prstGeom prst="line">
            <a:avLst/>
          </a:prstGeom>
          <a:noFill/>
          <a:ln w="19050" cap="flat" cmpd="sng" algn="ctr">
            <a:solidFill>
              <a:srgbClr val="FFCC00"/>
            </a:solidFill>
            <a:prstDash val="solid"/>
            <a:headEnd type="none"/>
            <a:tailEnd type="none"/>
          </a:ln>
          <a:effectLst/>
        </p:spPr>
      </p:cxnSp>
      <p:sp>
        <p:nvSpPr>
          <p:cNvPr id="81" name="TextBox 80">
            <a:extLst>
              <a:ext uri="{FF2B5EF4-FFF2-40B4-BE49-F238E27FC236}">
                <a16:creationId xmlns:a16="http://schemas.microsoft.com/office/drawing/2014/main" id="{BDCB9800-9750-7748-9886-2DED87B9ED38}"/>
              </a:ext>
            </a:extLst>
          </p:cNvPr>
          <p:cNvSpPr txBox="1"/>
          <p:nvPr/>
        </p:nvSpPr>
        <p:spPr>
          <a:xfrm>
            <a:off x="9847870" y="3629963"/>
            <a:ext cx="4500398"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Table Recognized</a:t>
            </a:r>
          </a:p>
        </p:txBody>
      </p:sp>
      <p:sp>
        <p:nvSpPr>
          <p:cNvPr id="83" name="Freeform 34">
            <a:extLst>
              <a:ext uri="{FF2B5EF4-FFF2-40B4-BE49-F238E27FC236}">
                <a16:creationId xmlns:a16="http://schemas.microsoft.com/office/drawing/2014/main" id="{95F804FE-E34B-C241-A98F-8497F3C3B4B5}"/>
              </a:ext>
            </a:extLst>
          </p:cNvPr>
          <p:cNvSpPr>
            <a:spLocks noChangeAspect="1"/>
          </p:cNvSpPr>
          <p:nvPr/>
        </p:nvSpPr>
        <p:spPr bwMode="auto">
          <a:xfrm>
            <a:off x="9102552" y="3855873"/>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pic>
        <p:nvPicPr>
          <p:cNvPr id="9" name="Picture 8">
            <a:extLst>
              <a:ext uri="{FF2B5EF4-FFF2-40B4-BE49-F238E27FC236}">
                <a16:creationId xmlns:a16="http://schemas.microsoft.com/office/drawing/2014/main" id="{1C809E29-43A4-D043-AB94-8E62BAD79D7A}"/>
              </a:ext>
            </a:extLst>
          </p:cNvPr>
          <p:cNvPicPr>
            <a:picLocks noChangeAspect="1"/>
          </p:cNvPicPr>
          <p:nvPr/>
        </p:nvPicPr>
        <p:blipFill>
          <a:blip r:embed="rId2"/>
          <a:stretch>
            <a:fillRect/>
          </a:stretch>
        </p:blipFill>
        <p:spPr>
          <a:xfrm>
            <a:off x="548640" y="2149816"/>
            <a:ext cx="7839951" cy="2427855"/>
          </a:xfrm>
          <a:prstGeom prst="rect">
            <a:avLst/>
          </a:prstGeom>
        </p:spPr>
      </p:pic>
      <p:sp>
        <p:nvSpPr>
          <p:cNvPr id="11" name="TextBox 10">
            <a:extLst>
              <a:ext uri="{FF2B5EF4-FFF2-40B4-BE49-F238E27FC236}">
                <a16:creationId xmlns:a16="http://schemas.microsoft.com/office/drawing/2014/main" id="{F454135F-581E-8B4D-846A-722B0AC7989C}"/>
              </a:ext>
            </a:extLst>
          </p:cNvPr>
          <p:cNvSpPr txBox="1"/>
          <p:nvPr/>
        </p:nvSpPr>
        <p:spPr>
          <a:xfrm>
            <a:off x="2557341" y="5354783"/>
            <a:ext cx="3901132" cy="2495555"/>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	Start Date: 1/15/2009</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	End Date: 6/30/2013</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	Employer Name: Any Company</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	Position Held: Head Baker</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	Reason for leaving: Family relocated</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a:t>
            </a:r>
          </a:p>
          <a:p>
            <a:pPr marL="0" marR="0" lvl="0" indent="0" defTabSz="457200" eaLnBrk="1" fontAlgn="auto" latinLnBrk="0" hangingPunct="1">
              <a:lnSpc>
                <a:spcPct val="90000"/>
              </a:lnSpc>
              <a:spcBef>
                <a:spcPts val="750"/>
              </a:spcBef>
              <a:spcAft>
                <a:spcPts val="0"/>
              </a:spcAft>
              <a:buClrTx/>
              <a:buSzTx/>
              <a:buFontTx/>
              <a:buNone/>
              <a:tabLst/>
              <a:defRPr/>
            </a:pPr>
            <a:endParaRPr kumimoji="0" lang="en-US" sz="1000" b="0" i="0" u="none" strike="noStrike" kern="0" cap="none" spc="0" normalizeH="0" baseline="0" noProof="0" dirty="0">
              <a:ln>
                <a:noFill/>
              </a:ln>
              <a:solidFill>
                <a:srgbClr val="FFCC00"/>
              </a:solidFill>
              <a:effectLst/>
              <a:uLnTx/>
              <a:uFillTx/>
            </a:endParaRPr>
          </a:p>
        </p:txBody>
      </p:sp>
      <p:sp>
        <p:nvSpPr>
          <p:cNvPr id="12" name="TextBox 11">
            <a:extLst>
              <a:ext uri="{FF2B5EF4-FFF2-40B4-BE49-F238E27FC236}">
                <a16:creationId xmlns:a16="http://schemas.microsoft.com/office/drawing/2014/main" id="{FDD2542F-8682-D14C-BAEC-2AA104CEDF9B}"/>
              </a:ext>
            </a:extLst>
          </p:cNvPr>
          <p:cNvSpPr txBox="1"/>
          <p:nvPr/>
        </p:nvSpPr>
        <p:spPr>
          <a:xfrm>
            <a:off x="9870730" y="4403252"/>
            <a:ext cx="4500398"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Words grouped by cell</a:t>
            </a:r>
          </a:p>
        </p:txBody>
      </p:sp>
      <p:sp>
        <p:nvSpPr>
          <p:cNvPr id="13" name="Freeform 34">
            <a:extLst>
              <a:ext uri="{FF2B5EF4-FFF2-40B4-BE49-F238E27FC236}">
                <a16:creationId xmlns:a16="http://schemas.microsoft.com/office/drawing/2014/main" id="{0F417DEF-85BF-884B-BEFB-367FBA3C2A2F}"/>
              </a:ext>
            </a:extLst>
          </p:cNvPr>
          <p:cNvSpPr>
            <a:spLocks noChangeAspect="1"/>
          </p:cNvSpPr>
          <p:nvPr/>
        </p:nvSpPr>
        <p:spPr bwMode="auto">
          <a:xfrm>
            <a:off x="9102551" y="4683155"/>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697800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C97E-3968-9E4B-922C-6BB0EC115AB5}"/>
              </a:ext>
            </a:extLst>
          </p:cNvPr>
          <p:cNvSpPr>
            <a:spLocks noGrp="1"/>
          </p:cNvSpPr>
          <p:nvPr>
            <p:ph type="title"/>
          </p:nvPr>
        </p:nvSpPr>
        <p:spPr/>
        <p:txBody>
          <a:bodyPr/>
          <a:lstStyle/>
          <a:p>
            <a:r>
              <a:rPr lang="en-US" dirty="0"/>
              <a:t>Amazon </a:t>
            </a:r>
            <a:r>
              <a:rPr lang="en-US" dirty="0" err="1"/>
              <a:t>Textract</a:t>
            </a:r>
            <a:r>
              <a:rPr lang="en-US" dirty="0"/>
              <a:t/>
            </a:r>
            <a:br>
              <a:rPr lang="en-US" dirty="0"/>
            </a:br>
            <a:r>
              <a:rPr lang="en-US" sz="2000" b="0" dirty="0"/>
              <a:t>Form Extraction simplified</a:t>
            </a:r>
          </a:p>
        </p:txBody>
      </p:sp>
      <p:sp>
        <p:nvSpPr>
          <p:cNvPr id="67" name="TextBox 66">
            <a:extLst>
              <a:ext uri="{FF2B5EF4-FFF2-40B4-BE49-F238E27FC236}">
                <a16:creationId xmlns:a16="http://schemas.microsoft.com/office/drawing/2014/main" id="{600261C3-E949-C44A-AAE4-ABEE559F175B}"/>
              </a:ext>
            </a:extLst>
          </p:cNvPr>
          <p:cNvSpPr txBox="1"/>
          <p:nvPr/>
        </p:nvSpPr>
        <p:spPr>
          <a:xfrm>
            <a:off x="1104227" y="4086551"/>
            <a:ext cx="2906229" cy="695447"/>
          </a:xfrm>
          <a:prstGeom prst="rect">
            <a:avLst/>
          </a:prstGeom>
          <a:noFill/>
        </p:spPr>
        <p:txBody>
          <a:bodyPr wrap="square" lIns="114300" tIns="91440" rIns="114300" bIns="91440" numCol="1" rtlCol="0">
            <a:spAutoFit/>
          </a:bodyPr>
          <a:lstStyle/>
          <a:p>
            <a:pPr marL="0" marR="0" lvl="0" indent="0" defTabSz="685758"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CC00"/>
                </a:solidFill>
                <a:effectLst/>
                <a:uLnTx/>
                <a:uFillTx/>
              </a:rPr>
              <a:t>Output</a:t>
            </a:r>
          </a:p>
          <a:p>
            <a:pPr marL="0" marR="0" lvl="0" indent="0" defTabSz="685758" eaLnBrk="1" fontAlgn="auto" latinLnBrk="0" hangingPunct="1">
              <a:lnSpc>
                <a:spcPct val="90000"/>
              </a:lnSpc>
              <a:spcBef>
                <a:spcPts val="0"/>
              </a:spcBef>
              <a:spcAft>
                <a:spcPts val="0"/>
              </a:spcAft>
              <a:buClrTx/>
              <a:buSzTx/>
              <a:buFontTx/>
              <a:buNone/>
              <a:tabLst/>
              <a:defRPr/>
            </a:pPr>
            <a:endParaRPr kumimoji="0" lang="en-US" sz="688" b="0" i="0" u="none" strike="noStrike" kern="0" cap="none" spc="0" normalizeH="0" baseline="0" noProof="0" dirty="0">
              <a:ln>
                <a:noFill/>
              </a:ln>
              <a:solidFill>
                <a:srgbClr val="FFCC00"/>
              </a:solidFill>
              <a:effectLst/>
              <a:uLnTx/>
              <a:uFillTx/>
            </a:endParaRPr>
          </a:p>
        </p:txBody>
      </p:sp>
      <p:cxnSp>
        <p:nvCxnSpPr>
          <p:cNvPr id="68" name="Straight Connector 67">
            <a:extLst>
              <a:ext uri="{FF2B5EF4-FFF2-40B4-BE49-F238E27FC236}">
                <a16:creationId xmlns:a16="http://schemas.microsoft.com/office/drawing/2014/main" id="{57596B42-C809-2040-9B19-C2D2B271CA27}"/>
              </a:ext>
            </a:extLst>
          </p:cNvPr>
          <p:cNvCxnSpPr>
            <a:cxnSpLocks/>
          </p:cNvCxnSpPr>
          <p:nvPr/>
        </p:nvCxnSpPr>
        <p:spPr>
          <a:xfrm>
            <a:off x="1092652" y="4005526"/>
            <a:ext cx="6778133" cy="0"/>
          </a:xfrm>
          <a:prstGeom prst="line">
            <a:avLst/>
          </a:prstGeom>
          <a:noFill/>
          <a:ln w="19050" cap="flat" cmpd="sng" algn="ctr">
            <a:solidFill>
              <a:srgbClr val="FFCC00"/>
            </a:solidFill>
            <a:prstDash val="solid"/>
            <a:headEnd type="none"/>
            <a:tailEnd type="none"/>
          </a:ln>
          <a:effectLst/>
        </p:spPr>
      </p:cxnSp>
      <p:sp>
        <p:nvSpPr>
          <p:cNvPr id="81" name="TextBox 80">
            <a:extLst>
              <a:ext uri="{FF2B5EF4-FFF2-40B4-BE49-F238E27FC236}">
                <a16:creationId xmlns:a16="http://schemas.microsoft.com/office/drawing/2014/main" id="{BDCB9800-9750-7748-9886-2DED87B9ED38}"/>
              </a:ext>
            </a:extLst>
          </p:cNvPr>
          <p:cNvSpPr txBox="1"/>
          <p:nvPr/>
        </p:nvSpPr>
        <p:spPr>
          <a:xfrm>
            <a:off x="9558501" y="2935481"/>
            <a:ext cx="4817255"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Logical grouping captured</a:t>
            </a:r>
          </a:p>
        </p:txBody>
      </p:sp>
      <p:sp>
        <p:nvSpPr>
          <p:cNvPr id="83" name="Freeform 34">
            <a:extLst>
              <a:ext uri="{FF2B5EF4-FFF2-40B4-BE49-F238E27FC236}">
                <a16:creationId xmlns:a16="http://schemas.microsoft.com/office/drawing/2014/main" id="{95F804FE-E34B-C241-A98F-8497F3C3B4B5}"/>
              </a:ext>
            </a:extLst>
          </p:cNvPr>
          <p:cNvSpPr>
            <a:spLocks noChangeAspect="1"/>
          </p:cNvSpPr>
          <p:nvPr/>
        </p:nvSpPr>
        <p:spPr bwMode="auto">
          <a:xfrm>
            <a:off x="8824759" y="3161391"/>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pic>
        <p:nvPicPr>
          <p:cNvPr id="9" name="Picture 8">
            <a:extLst>
              <a:ext uri="{FF2B5EF4-FFF2-40B4-BE49-F238E27FC236}">
                <a16:creationId xmlns:a16="http://schemas.microsoft.com/office/drawing/2014/main" id="{5D5171E5-B9B6-DE4A-930A-F3996CCD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72" y="2849574"/>
            <a:ext cx="7604489" cy="828327"/>
          </a:xfrm>
          <a:prstGeom prst="rect">
            <a:avLst/>
          </a:prstGeom>
        </p:spPr>
      </p:pic>
      <p:sp>
        <p:nvSpPr>
          <p:cNvPr id="11" name="TextBox 10">
            <a:extLst>
              <a:ext uri="{FF2B5EF4-FFF2-40B4-BE49-F238E27FC236}">
                <a16:creationId xmlns:a16="http://schemas.microsoft.com/office/drawing/2014/main" id="{73C6DB21-21C9-A048-80E4-B2031C6E31AB}"/>
              </a:ext>
            </a:extLst>
          </p:cNvPr>
          <p:cNvSpPr txBox="1"/>
          <p:nvPr/>
        </p:nvSpPr>
        <p:spPr>
          <a:xfrm>
            <a:off x="2727748" y="4585229"/>
            <a:ext cx="2965806" cy="2830903"/>
          </a:xfrm>
          <a:prstGeom prst="rect">
            <a:avLst/>
          </a:prstGeom>
          <a:noFill/>
        </p:spPr>
        <p:txBody>
          <a:bodyPr wrap="square" lIns="114300" tIns="91440" rIns="114300" bIns="91440" rtlCol="0">
            <a:spAutoFit/>
          </a:bodyPr>
          <a:lstStyle/>
          <a:p>
            <a:pPr marL="0" marR="0" lvl="0"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Full Name:</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First:</a:t>
            </a:r>
            <a:r>
              <a:rPr kumimoji="0" lang="en-US" sz="1500" b="0" i="0" u="none" strike="noStrike" kern="0" cap="none" spc="0" normalizeH="0" baseline="0" noProof="0" dirty="0">
                <a:ln>
                  <a:noFill/>
                </a:ln>
                <a:solidFill>
                  <a:srgbClr val="FFFFFF"/>
                </a:solidFill>
                <a:effectLst/>
                <a:uLnTx/>
                <a:uFillTx/>
              </a:rPr>
              <a:t> John</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Middle</a:t>
            </a:r>
            <a:r>
              <a:rPr kumimoji="0" lang="en-US" sz="1500" b="0" i="0" u="none" strike="noStrike" kern="0" cap="none" spc="0" normalizeH="0" baseline="0" noProof="0" dirty="0">
                <a:ln>
                  <a:noFill/>
                </a:ln>
                <a:solidFill>
                  <a:srgbClr val="FFFFFF"/>
                </a:solidFill>
                <a:effectLst/>
                <a:uLnTx/>
                <a:uFillTx/>
              </a:rPr>
              <a:t>: X</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Last</a:t>
            </a:r>
            <a:r>
              <a:rPr kumimoji="0" lang="en-US" sz="1500" b="0" i="0" u="none" strike="noStrike" kern="0" cap="none" spc="0" normalizeH="0" baseline="0" noProof="0" dirty="0">
                <a:ln>
                  <a:noFill/>
                </a:ln>
                <a:solidFill>
                  <a:srgbClr val="FFFFFF"/>
                </a:solidFill>
                <a:effectLst/>
                <a:uLnTx/>
                <a:uFillTx/>
              </a:rPr>
              <a:t>: Doe</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Date of Birth:</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MM</a:t>
            </a:r>
            <a:r>
              <a:rPr kumimoji="0" lang="en-US" sz="1500" b="0" i="0" u="none" strike="noStrike" kern="0" cap="none" spc="0" normalizeH="0" baseline="0" noProof="0" dirty="0">
                <a:ln>
                  <a:noFill/>
                </a:ln>
                <a:solidFill>
                  <a:srgbClr val="FFFFFF"/>
                </a:solidFill>
                <a:effectLst/>
                <a:uLnTx/>
                <a:uFillTx/>
              </a:rPr>
              <a:t>: 01</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DD</a:t>
            </a:r>
            <a:r>
              <a:rPr kumimoji="0" lang="en-US" sz="1500" b="0" i="0" u="none" strike="noStrike" kern="0" cap="none" spc="0" normalizeH="0" baseline="0" noProof="0" dirty="0">
                <a:ln>
                  <a:noFill/>
                </a:ln>
                <a:solidFill>
                  <a:srgbClr val="FFFFFF"/>
                </a:solidFill>
                <a:effectLst/>
                <a:uLnTx/>
                <a:uFillTx/>
              </a:rPr>
              <a:t>: 01</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YYYY</a:t>
            </a:r>
            <a:r>
              <a:rPr kumimoji="0" lang="en-US" sz="1500" b="0" i="0" u="none" strike="noStrike" kern="0" cap="none" spc="0" normalizeH="0" baseline="0" noProof="0" dirty="0">
                <a:ln>
                  <a:noFill/>
                </a:ln>
                <a:solidFill>
                  <a:srgbClr val="FFFFFF"/>
                </a:solidFill>
                <a:effectLst/>
                <a:uLnTx/>
                <a:uFillTx/>
              </a:rPr>
              <a:t>: 1971</a:t>
            </a:r>
          </a:p>
          <a:p>
            <a:pPr marL="0" marR="0" lvl="0" indent="0" defTabSz="457200" eaLnBrk="1" fontAlgn="auto" latinLnBrk="0" hangingPunct="1">
              <a:lnSpc>
                <a:spcPct val="90000"/>
              </a:lnSpc>
              <a:spcBef>
                <a:spcPts val="75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Gender:</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Male</a:t>
            </a:r>
            <a:r>
              <a:rPr kumimoji="0" lang="en-US" sz="1500" b="0" i="0" u="none" strike="noStrike" kern="0" cap="none" spc="0" normalizeH="0" baseline="0" noProof="0" dirty="0">
                <a:ln>
                  <a:noFill/>
                </a:ln>
                <a:solidFill>
                  <a:srgbClr val="FFFFFF"/>
                </a:solidFill>
                <a:effectLst/>
                <a:uLnTx/>
                <a:uFillTx/>
              </a:rPr>
              <a:t>: True</a:t>
            </a:r>
          </a:p>
          <a:p>
            <a:pPr marL="457200" marR="0" lvl="1" indent="0" defTabSz="4572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C00"/>
                </a:solidFill>
                <a:effectLst/>
                <a:uLnTx/>
                <a:uFillTx/>
              </a:rPr>
              <a:t>Female</a:t>
            </a:r>
            <a:r>
              <a:rPr kumimoji="0" lang="en-US" sz="1500" b="0" i="0" u="none" strike="noStrike" kern="0" cap="none" spc="0" normalizeH="0" baseline="0" noProof="0" dirty="0">
                <a:ln>
                  <a:noFill/>
                </a:ln>
                <a:solidFill>
                  <a:srgbClr val="FFFFFF"/>
                </a:solidFill>
                <a:effectLst/>
                <a:uLnTx/>
                <a:uFillTx/>
              </a:rPr>
              <a:t>: False</a:t>
            </a:r>
          </a:p>
          <a:p>
            <a:pPr marL="0" marR="0" lvl="0" indent="0" defTabSz="457200" eaLnBrk="1" fontAlgn="auto" latinLnBrk="0" hangingPunct="1">
              <a:lnSpc>
                <a:spcPct val="9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CC00"/>
              </a:solidFill>
              <a:effectLst/>
              <a:uLnTx/>
              <a:uFillTx/>
            </a:endParaRPr>
          </a:p>
        </p:txBody>
      </p:sp>
      <p:sp>
        <p:nvSpPr>
          <p:cNvPr id="12" name="TextBox 11">
            <a:extLst>
              <a:ext uri="{FF2B5EF4-FFF2-40B4-BE49-F238E27FC236}">
                <a16:creationId xmlns:a16="http://schemas.microsoft.com/office/drawing/2014/main" id="{EBD66D82-DCEC-CF41-BAF1-5BEFB8BA7131}"/>
              </a:ext>
            </a:extLst>
          </p:cNvPr>
          <p:cNvSpPr txBox="1"/>
          <p:nvPr/>
        </p:nvSpPr>
        <p:spPr>
          <a:xfrm>
            <a:off x="9558502" y="3880827"/>
            <a:ext cx="4500398"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Relationships captured</a:t>
            </a:r>
          </a:p>
        </p:txBody>
      </p:sp>
      <p:sp>
        <p:nvSpPr>
          <p:cNvPr id="13" name="Freeform 34">
            <a:extLst>
              <a:ext uri="{FF2B5EF4-FFF2-40B4-BE49-F238E27FC236}">
                <a16:creationId xmlns:a16="http://schemas.microsoft.com/office/drawing/2014/main" id="{13A9C975-9ABD-AA42-A4E8-AA0C565937BC}"/>
              </a:ext>
            </a:extLst>
          </p:cNvPr>
          <p:cNvSpPr>
            <a:spLocks noChangeAspect="1"/>
          </p:cNvSpPr>
          <p:nvPr/>
        </p:nvSpPr>
        <p:spPr bwMode="auto">
          <a:xfrm>
            <a:off x="8824759" y="4106737"/>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sp>
        <p:nvSpPr>
          <p:cNvPr id="14" name="TextBox 13">
            <a:extLst>
              <a:ext uri="{FF2B5EF4-FFF2-40B4-BE49-F238E27FC236}">
                <a16:creationId xmlns:a16="http://schemas.microsoft.com/office/drawing/2014/main" id="{BA153E1F-2003-574C-A42B-5231C131F22F}"/>
              </a:ext>
            </a:extLst>
          </p:cNvPr>
          <p:cNvSpPr txBox="1"/>
          <p:nvPr/>
        </p:nvSpPr>
        <p:spPr>
          <a:xfrm>
            <a:off x="9558502" y="4837279"/>
            <a:ext cx="4500398" cy="773289"/>
          </a:xfrm>
          <a:prstGeom prst="rect">
            <a:avLst/>
          </a:prstGeom>
          <a:noFill/>
        </p:spPr>
        <p:txBody>
          <a:bodyPr wrap="square" lIns="114300" tIns="91440" rIns="114300" bIns="91440" numCol="1" rtlCol="0">
            <a:spAutoFit/>
          </a:bodyPr>
          <a:lstStyle/>
          <a:p>
            <a:pPr marL="0" marR="0" lvl="0" indent="0" defTabSz="457200" eaLnBrk="1" fontAlgn="auto" latinLnBrk="0" hangingPunct="1">
              <a:lnSpc>
                <a:spcPct val="90000"/>
              </a:lnSpc>
              <a:spcBef>
                <a:spcPts val="750"/>
              </a:spcBef>
              <a:spcAft>
                <a:spcPts val="0"/>
              </a:spcAft>
              <a:buClrTx/>
              <a:buSzTx/>
              <a:buFontTx/>
              <a:buNone/>
              <a:tabLst/>
              <a:defRPr/>
            </a:pPr>
            <a:endParaRPr kumimoji="0" lang="en-US" sz="1250" b="0" i="0" u="none" strike="noStrike" kern="0" cap="none" spc="0" normalizeH="0" baseline="0" noProof="0" dirty="0">
              <a:ln>
                <a:noFill/>
              </a:ln>
              <a:solidFill>
                <a:srgbClr val="FFCC00"/>
              </a:solidFill>
              <a:effectLst/>
              <a:uLnTx/>
              <a:uFillTx/>
            </a:endParaRPr>
          </a:p>
          <a:p>
            <a:pPr marL="0" marR="0" lvl="0" indent="0" defTabSz="457200"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rPr>
              <a:t>Glyphs captured</a:t>
            </a:r>
          </a:p>
        </p:txBody>
      </p:sp>
      <p:sp>
        <p:nvSpPr>
          <p:cNvPr id="15" name="Freeform 34">
            <a:extLst>
              <a:ext uri="{FF2B5EF4-FFF2-40B4-BE49-F238E27FC236}">
                <a16:creationId xmlns:a16="http://schemas.microsoft.com/office/drawing/2014/main" id="{71414C01-90B8-7049-B3DC-9789E3D37ED8}"/>
              </a:ext>
            </a:extLst>
          </p:cNvPr>
          <p:cNvSpPr>
            <a:spLocks noChangeAspect="1"/>
          </p:cNvSpPr>
          <p:nvPr/>
        </p:nvSpPr>
        <p:spPr bwMode="auto">
          <a:xfrm>
            <a:off x="8824759" y="5063189"/>
            <a:ext cx="427355" cy="32147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1C232F">
              <a:lumMod val="85000"/>
              <a:lumOff val="15000"/>
            </a:srgbClr>
          </a:solidFill>
          <a:ln w="19050" cap="rnd">
            <a:solidFill>
              <a:srgbClr val="FFCC00"/>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384083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318611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pPr>
              <a:lnSpc>
                <a:spcPct val="100000"/>
              </a:lnSpc>
            </a:pPr>
            <a:r>
              <a:rPr lang="en-US" dirty="0"/>
              <a:t>ML &amp; Humans work together for multiple use cases</a:t>
            </a:r>
          </a:p>
        </p:txBody>
      </p:sp>
      <p:graphicFrame>
        <p:nvGraphicFramePr>
          <p:cNvPr id="5" name="Table 4"/>
          <p:cNvGraphicFramePr>
            <a:graphicFrameLocks noGrp="1"/>
          </p:cNvGraphicFramePr>
          <p:nvPr>
            <p:extLst>
              <p:ext uri="{D42A27DB-BD31-4B8C-83A1-F6EECF244321}">
                <p14:modId xmlns:p14="http://schemas.microsoft.com/office/powerpoint/2010/main" val="3231935779"/>
              </p:ext>
            </p:extLst>
          </p:nvPr>
        </p:nvGraphicFramePr>
        <p:xfrm>
          <a:off x="148090" y="1427010"/>
          <a:ext cx="14169956" cy="6034496"/>
        </p:xfrm>
        <a:graphic>
          <a:graphicData uri="http://schemas.openxmlformats.org/drawingml/2006/table">
            <a:tbl>
              <a:tblPr firstRow="1" bandRow="1">
                <a:tableStyleId>{2D5ABB26-0587-4C30-8999-92F81FD0307C}</a:tableStyleId>
              </a:tblPr>
              <a:tblGrid>
                <a:gridCol w="3542489">
                  <a:extLst>
                    <a:ext uri="{9D8B030D-6E8A-4147-A177-3AD203B41FA5}">
                      <a16:colId xmlns:a16="http://schemas.microsoft.com/office/drawing/2014/main" val="1593159938"/>
                    </a:ext>
                  </a:extLst>
                </a:gridCol>
                <a:gridCol w="3542489">
                  <a:extLst>
                    <a:ext uri="{9D8B030D-6E8A-4147-A177-3AD203B41FA5}">
                      <a16:colId xmlns:a16="http://schemas.microsoft.com/office/drawing/2014/main" val="4237325852"/>
                    </a:ext>
                  </a:extLst>
                </a:gridCol>
                <a:gridCol w="3542489">
                  <a:extLst>
                    <a:ext uri="{9D8B030D-6E8A-4147-A177-3AD203B41FA5}">
                      <a16:colId xmlns:a16="http://schemas.microsoft.com/office/drawing/2014/main" val="2208960640"/>
                    </a:ext>
                  </a:extLst>
                </a:gridCol>
                <a:gridCol w="3542489">
                  <a:extLst>
                    <a:ext uri="{9D8B030D-6E8A-4147-A177-3AD203B41FA5}">
                      <a16:colId xmlns:a16="http://schemas.microsoft.com/office/drawing/2014/main" val="2863222412"/>
                    </a:ext>
                  </a:extLst>
                </a:gridCol>
              </a:tblGrid>
              <a:tr h="1508624">
                <a:tc>
                  <a:txBody>
                    <a:bodyPr/>
                    <a:lstStyle/>
                    <a:p>
                      <a:pPr algn="ctr"/>
                      <a:r>
                        <a:rPr lang="en-US" sz="2000" dirty="0">
                          <a:solidFill>
                            <a:schemeClr val="tx1"/>
                          </a:solidFill>
                          <a:latin typeface="Amazon Ember" panose="020B0603020204020204"/>
                        </a:rPr>
                        <a:t>Image Moderation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Form Data Extraction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dirty="0">
                          <a:solidFill>
                            <a:schemeClr val="tx1"/>
                          </a:solidFill>
                          <a:latin typeface="Amazon Ember" panose="020B0603020204020204"/>
                        </a:rPr>
                        <a:t>Customer Support</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Media Analysis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15741608"/>
                  </a:ext>
                </a:extLst>
              </a:tr>
              <a:tr h="1508624">
                <a:tc>
                  <a:txBody>
                    <a:bodyPr/>
                    <a:lstStyle/>
                    <a:p>
                      <a:pPr algn="ctr"/>
                      <a:r>
                        <a:rPr lang="en-US" sz="2000" dirty="0">
                          <a:solidFill>
                            <a:schemeClr val="tx1"/>
                          </a:solidFill>
                          <a:latin typeface="Amazon Ember" panose="020B0603020204020204"/>
                        </a:rPr>
                        <a:t>Invoice Processing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dirty="0">
                          <a:solidFill>
                            <a:schemeClr val="tx1"/>
                          </a:solidFill>
                          <a:latin typeface="Amazon Ember" panose="020B0603020204020204"/>
                        </a:rPr>
                        <a:t>Loan Approval</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Supplier Payments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dirty="0">
                          <a:solidFill>
                            <a:schemeClr val="tx1"/>
                          </a:solidFill>
                          <a:latin typeface="Amazon Ember" panose="020B0603020204020204"/>
                        </a:rPr>
                        <a:t>Prescription</a:t>
                      </a:r>
                      <a:r>
                        <a:rPr lang="en-US" sz="2000" baseline="0" dirty="0">
                          <a:solidFill>
                            <a:schemeClr val="tx1"/>
                          </a:solidFill>
                          <a:latin typeface="Amazon Ember" panose="020B0603020204020204"/>
                        </a:rPr>
                        <a:t> Processing</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033609151"/>
                  </a:ext>
                </a:extLst>
              </a:tr>
              <a:tr h="1508624">
                <a:tc>
                  <a:txBody>
                    <a:bodyPr/>
                    <a:lstStyle/>
                    <a:p>
                      <a:pPr algn="ctr"/>
                      <a:r>
                        <a:rPr lang="en-US" sz="2000" dirty="0">
                          <a:solidFill>
                            <a:schemeClr val="tx1"/>
                          </a:solidFill>
                          <a:latin typeface="Amazon Ember" panose="020B0603020204020204"/>
                        </a:rPr>
                        <a:t>Dating</a:t>
                      </a:r>
                      <a:r>
                        <a:rPr lang="en-US" sz="2000" baseline="0" dirty="0">
                          <a:solidFill>
                            <a:schemeClr val="tx1"/>
                          </a:solidFill>
                          <a:latin typeface="Amazon Ember" panose="020B0603020204020204"/>
                        </a:rPr>
                        <a:t> Applications</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Model Accuracy Monitoring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dirty="0">
                          <a:solidFill>
                            <a:schemeClr val="tx1"/>
                          </a:solidFill>
                          <a:latin typeface="Amazon Ember" panose="020B0603020204020204"/>
                        </a:rPr>
                        <a:t>Document Categorization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Advertising</a:t>
                      </a:r>
                      <a:r>
                        <a:rPr lang="en-US" sz="2000" baseline="0" dirty="0">
                          <a:solidFill>
                            <a:schemeClr val="tx1"/>
                          </a:solidFill>
                          <a:latin typeface="Amazon Ember" panose="020B0603020204020204"/>
                        </a:rPr>
                        <a:t> Analysis</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8905730"/>
                  </a:ext>
                </a:extLst>
              </a:tr>
              <a:tr h="1508624">
                <a:tc>
                  <a:txBody>
                    <a:bodyPr/>
                    <a:lstStyle/>
                    <a:p>
                      <a:pPr algn="ctr"/>
                      <a:r>
                        <a:rPr lang="en-US" sz="2000" dirty="0">
                          <a:solidFill>
                            <a:schemeClr val="tx1"/>
                          </a:solidFill>
                          <a:latin typeface="Amazon Ember" panose="020B0603020204020204"/>
                        </a:rPr>
                        <a:t>Preventive</a:t>
                      </a:r>
                      <a:r>
                        <a:rPr lang="en-US" sz="2000" baseline="0" dirty="0">
                          <a:solidFill>
                            <a:schemeClr val="tx1"/>
                          </a:solidFill>
                          <a:latin typeface="Amazon Ember" panose="020B0603020204020204"/>
                        </a:rPr>
                        <a:t> Maintenance</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Amazon Ember" panose="020B0603020204020204"/>
                        </a:rPr>
                        <a:t>Bill</a:t>
                      </a:r>
                      <a:r>
                        <a:rPr lang="en-US" sz="2000" baseline="0" dirty="0">
                          <a:solidFill>
                            <a:schemeClr val="tx1"/>
                          </a:solidFill>
                          <a:latin typeface="Amazon Ember" panose="020B0603020204020204"/>
                        </a:rPr>
                        <a:t> Processing</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tx1"/>
                          </a:solidFill>
                          <a:latin typeface="Amazon Ember" panose="020B0603020204020204"/>
                        </a:rPr>
                        <a:t>Weather</a:t>
                      </a:r>
                      <a:r>
                        <a:rPr lang="en-US" sz="2000" baseline="0" dirty="0">
                          <a:solidFill>
                            <a:schemeClr val="tx1"/>
                          </a:solidFill>
                          <a:latin typeface="Amazon Ember" panose="020B0603020204020204"/>
                        </a:rPr>
                        <a:t> Data Processing</a:t>
                      </a:r>
                      <a:endParaRPr lang="en-US" sz="2000" dirty="0">
                        <a:solidFill>
                          <a:schemeClr val="tx1"/>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dirty="0">
                          <a:solidFill>
                            <a:schemeClr val="tx1"/>
                          </a:solidFill>
                          <a:latin typeface="Amazon Ember" panose="020B0603020204020204"/>
                        </a:rPr>
                        <a:t>Text Classification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480287873"/>
                  </a:ext>
                </a:extLst>
              </a:tr>
            </a:tbl>
          </a:graphicData>
        </a:graphic>
      </p:graphicFrame>
    </p:spTree>
    <p:extLst>
      <p:ext uri="{BB962C8B-B14F-4D97-AF65-F5344CB8AC3E}">
        <p14:creationId xmlns:p14="http://schemas.microsoft.com/office/powerpoint/2010/main" val="340699993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05316750"/>
              </p:ext>
            </p:extLst>
          </p:nvPr>
        </p:nvGraphicFramePr>
        <p:xfrm>
          <a:off x="148090" y="1427011"/>
          <a:ext cx="14169956" cy="6058876"/>
        </p:xfrm>
        <a:graphic>
          <a:graphicData uri="http://schemas.openxmlformats.org/drawingml/2006/table">
            <a:tbl>
              <a:tblPr firstRow="1" bandRow="1">
                <a:tableStyleId>{2D5ABB26-0587-4C30-8999-92F81FD0307C}</a:tableStyleId>
              </a:tblPr>
              <a:tblGrid>
                <a:gridCol w="3542489">
                  <a:extLst>
                    <a:ext uri="{9D8B030D-6E8A-4147-A177-3AD203B41FA5}">
                      <a16:colId xmlns:a16="http://schemas.microsoft.com/office/drawing/2014/main" val="1593159938"/>
                    </a:ext>
                  </a:extLst>
                </a:gridCol>
                <a:gridCol w="3542489">
                  <a:extLst>
                    <a:ext uri="{9D8B030D-6E8A-4147-A177-3AD203B41FA5}">
                      <a16:colId xmlns:a16="http://schemas.microsoft.com/office/drawing/2014/main" val="4237325852"/>
                    </a:ext>
                  </a:extLst>
                </a:gridCol>
                <a:gridCol w="3542489">
                  <a:extLst>
                    <a:ext uri="{9D8B030D-6E8A-4147-A177-3AD203B41FA5}">
                      <a16:colId xmlns:a16="http://schemas.microsoft.com/office/drawing/2014/main" val="2208960640"/>
                    </a:ext>
                  </a:extLst>
                </a:gridCol>
                <a:gridCol w="3542489">
                  <a:extLst>
                    <a:ext uri="{9D8B030D-6E8A-4147-A177-3AD203B41FA5}">
                      <a16:colId xmlns:a16="http://schemas.microsoft.com/office/drawing/2014/main" val="2863222412"/>
                    </a:ext>
                  </a:extLst>
                </a:gridCol>
              </a:tblGrid>
              <a:tr h="1514719">
                <a:tc>
                  <a:txBody>
                    <a:bodyPr/>
                    <a:lstStyle/>
                    <a:p>
                      <a:pPr algn="ctr"/>
                      <a:r>
                        <a:rPr lang="en-US" sz="2000" dirty="0">
                          <a:solidFill>
                            <a:schemeClr val="bg1">
                              <a:lumMod val="85000"/>
                              <a:lumOff val="15000"/>
                            </a:schemeClr>
                          </a:solidFill>
                          <a:latin typeface="Amazon Ember" panose="020B0603020204020204"/>
                        </a:rPr>
                        <a:t>Image Moderation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1C2F3E"/>
                    </a:solidFill>
                  </a:tcPr>
                </a:tc>
                <a:tc>
                  <a:txBody>
                    <a:bodyPr/>
                    <a:lstStyle/>
                    <a:p>
                      <a:pPr algn="ctr"/>
                      <a:r>
                        <a:rPr lang="en-US" sz="2000" dirty="0">
                          <a:solidFill>
                            <a:schemeClr val="bg1">
                              <a:lumMod val="85000"/>
                              <a:lumOff val="15000"/>
                            </a:schemeClr>
                          </a:solidFill>
                          <a:latin typeface="Amazon Ember" panose="020B0603020204020204"/>
                        </a:rPr>
                        <a:t>Form Data Extraction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Customer Support</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rgbClr val="FF9900"/>
                          </a:solidFill>
                          <a:latin typeface="Amazon Ember" panose="020B0603020204020204"/>
                        </a:rPr>
                        <a:t>Media Analysis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4015741608"/>
                  </a:ext>
                </a:extLst>
              </a:tr>
              <a:tr h="1514719">
                <a:tc>
                  <a:txBody>
                    <a:bodyPr/>
                    <a:lstStyle/>
                    <a:p>
                      <a:pPr algn="ctr"/>
                      <a:r>
                        <a:rPr lang="en-US" sz="2000" dirty="0">
                          <a:solidFill>
                            <a:schemeClr val="bg1">
                              <a:lumMod val="85000"/>
                              <a:lumOff val="15000"/>
                            </a:schemeClr>
                          </a:solidFill>
                          <a:latin typeface="Amazon Ember" panose="020B0603020204020204"/>
                        </a:rPr>
                        <a:t>Invoice Processing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Loan Approval</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Supplier Payments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Prescription</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033609151"/>
                  </a:ext>
                </a:extLst>
              </a:tr>
              <a:tr h="1514719">
                <a:tc>
                  <a:txBody>
                    <a:bodyPr/>
                    <a:lstStyle/>
                    <a:p>
                      <a:pPr algn="ctr"/>
                      <a:r>
                        <a:rPr lang="en-US" sz="2000" dirty="0">
                          <a:solidFill>
                            <a:schemeClr val="bg1">
                              <a:lumMod val="85000"/>
                              <a:lumOff val="15000"/>
                            </a:schemeClr>
                          </a:solidFill>
                          <a:latin typeface="Amazon Ember" panose="020B0603020204020204"/>
                        </a:rPr>
                        <a:t>Dating</a:t>
                      </a:r>
                      <a:r>
                        <a:rPr lang="en-US" sz="2000" baseline="0" dirty="0">
                          <a:solidFill>
                            <a:schemeClr val="bg1">
                              <a:lumMod val="85000"/>
                              <a:lumOff val="15000"/>
                            </a:schemeClr>
                          </a:solidFill>
                          <a:latin typeface="Amazon Ember" panose="020B0603020204020204"/>
                        </a:rPr>
                        <a:t> Applications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ML</a:t>
                      </a:r>
                      <a:r>
                        <a:rPr lang="en-US" sz="2000" baseline="0" dirty="0">
                          <a:solidFill>
                            <a:schemeClr val="bg1">
                              <a:lumMod val="85000"/>
                              <a:lumOff val="15000"/>
                            </a:schemeClr>
                          </a:solidFill>
                          <a:latin typeface="Amazon Ember" panose="020B0603020204020204"/>
                        </a:rPr>
                        <a:t> Model Auditing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Document Categorization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Advertising</a:t>
                      </a:r>
                      <a:r>
                        <a:rPr lang="en-US" sz="2000" baseline="0" dirty="0">
                          <a:solidFill>
                            <a:schemeClr val="bg1">
                              <a:lumMod val="85000"/>
                              <a:lumOff val="15000"/>
                            </a:schemeClr>
                          </a:solidFill>
                          <a:latin typeface="Amazon Ember" panose="020B0603020204020204"/>
                        </a:rPr>
                        <a:t> Analysis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38905730"/>
                  </a:ext>
                </a:extLst>
              </a:tr>
              <a:tr h="1514719">
                <a:tc>
                  <a:txBody>
                    <a:bodyPr/>
                    <a:lstStyle/>
                    <a:p>
                      <a:pPr algn="ctr"/>
                      <a:r>
                        <a:rPr lang="en-US" sz="2000" dirty="0">
                          <a:solidFill>
                            <a:schemeClr val="bg1">
                              <a:lumMod val="85000"/>
                              <a:lumOff val="15000"/>
                            </a:schemeClr>
                          </a:solidFill>
                          <a:latin typeface="Amazon Ember" panose="020B0603020204020204"/>
                        </a:rPr>
                        <a:t>Preventive</a:t>
                      </a:r>
                      <a:r>
                        <a:rPr lang="en-US" sz="2000" baseline="0" dirty="0">
                          <a:solidFill>
                            <a:schemeClr val="bg1">
                              <a:lumMod val="85000"/>
                              <a:lumOff val="15000"/>
                            </a:schemeClr>
                          </a:solidFill>
                          <a:latin typeface="Amazon Ember" panose="020B0603020204020204"/>
                        </a:rPr>
                        <a:t> Maintenance</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solidFill>
                            <a:schemeClr val="bg1">
                              <a:lumMod val="85000"/>
                              <a:lumOff val="15000"/>
                            </a:schemeClr>
                          </a:solidFill>
                          <a:latin typeface="Amazon Ember" panose="020B0603020204020204"/>
                        </a:rPr>
                        <a:t>Bill</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Weather</a:t>
                      </a:r>
                      <a:r>
                        <a:rPr lang="en-US" sz="2000" baseline="0" dirty="0">
                          <a:solidFill>
                            <a:schemeClr val="bg1">
                              <a:lumMod val="85000"/>
                              <a:lumOff val="15000"/>
                            </a:schemeClr>
                          </a:solidFill>
                          <a:latin typeface="Amazon Ember" panose="020B0603020204020204"/>
                        </a:rPr>
                        <a:t> Data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Text</a:t>
                      </a:r>
                      <a:r>
                        <a:rPr lang="en-US" sz="2000" baseline="0" dirty="0">
                          <a:solidFill>
                            <a:schemeClr val="bg1">
                              <a:lumMod val="85000"/>
                              <a:lumOff val="15000"/>
                            </a:schemeClr>
                          </a:solidFill>
                          <a:latin typeface="Amazon Ember" panose="020B0603020204020204"/>
                        </a:rPr>
                        <a:t> Classification</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480287873"/>
                  </a:ext>
                </a:extLst>
              </a:tr>
            </a:tbl>
          </a:graphicData>
        </a:graphic>
      </p:graphicFrame>
      <p:sp>
        <p:nvSpPr>
          <p:cNvPr id="4" name="Rectangle 3"/>
          <p:cNvSpPr/>
          <p:nvPr/>
        </p:nvSpPr>
        <p:spPr>
          <a:xfrm>
            <a:off x="3665284" y="1427012"/>
            <a:ext cx="7123036" cy="4510492"/>
          </a:xfrm>
          <a:prstGeom prst="rect">
            <a:avLst/>
          </a:prstGeom>
          <a:solidFill>
            <a:srgbClr val="232F3E"/>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key message of this video ad?</a:t>
            </a:r>
          </a:p>
          <a:p>
            <a:pPr algn="ctr"/>
            <a:endParaRPr lang="en-US" dirty="0"/>
          </a:p>
          <a:p>
            <a:pPr algn="ctr"/>
            <a:r>
              <a:rPr lang="en-US" dirty="0"/>
              <a:t> </a:t>
            </a:r>
          </a:p>
          <a:p>
            <a:pPr algn="ctr"/>
            <a:endParaRPr lang="en-US" dirty="0"/>
          </a:p>
          <a:p>
            <a:pPr algn="ctr"/>
            <a:r>
              <a:rPr lang="en-US" dirty="0"/>
              <a:t>Are the subtitles accurately generated by transcription ML models?</a:t>
            </a:r>
          </a:p>
        </p:txBody>
      </p:sp>
      <p:sp>
        <p:nvSpPr>
          <p:cNvPr id="6" name="Title 2">
            <a:extLst>
              <a:ext uri="{FF2B5EF4-FFF2-40B4-BE49-F238E27FC236}">
                <a16:creationId xmlns:a16="http://schemas.microsoft.com/office/drawing/2014/main" id="{09448DEC-A2E6-4408-A9CD-7648C3FD41B7}"/>
              </a:ext>
            </a:extLst>
          </p:cNvPr>
          <p:cNvSpPr>
            <a:spLocks noGrp="1"/>
          </p:cNvSpPr>
          <p:nvPr>
            <p:ph type="title"/>
          </p:nvPr>
        </p:nvSpPr>
        <p:spPr>
          <a:xfrm>
            <a:off x="323850" y="347413"/>
            <a:ext cx="13983046" cy="1079598"/>
          </a:xfrm>
        </p:spPr>
        <p:txBody>
          <a:bodyPr/>
          <a:lstStyle/>
          <a:p>
            <a:pPr>
              <a:lnSpc>
                <a:spcPct val="100000"/>
              </a:lnSpc>
            </a:pPr>
            <a:r>
              <a:rPr lang="en-US" dirty="0"/>
              <a:t>ML &amp; Humans work together for multiple use cases</a:t>
            </a:r>
          </a:p>
        </p:txBody>
      </p:sp>
    </p:spTree>
    <p:extLst>
      <p:ext uri="{BB962C8B-B14F-4D97-AF65-F5344CB8AC3E}">
        <p14:creationId xmlns:p14="http://schemas.microsoft.com/office/powerpoint/2010/main" val="26727308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64328079"/>
              </p:ext>
            </p:extLst>
          </p:nvPr>
        </p:nvGraphicFramePr>
        <p:xfrm>
          <a:off x="148090" y="1427011"/>
          <a:ext cx="14169956" cy="6058876"/>
        </p:xfrm>
        <a:graphic>
          <a:graphicData uri="http://schemas.openxmlformats.org/drawingml/2006/table">
            <a:tbl>
              <a:tblPr firstRow="1" bandRow="1">
                <a:tableStyleId>{2D5ABB26-0587-4C30-8999-92F81FD0307C}</a:tableStyleId>
              </a:tblPr>
              <a:tblGrid>
                <a:gridCol w="3542489">
                  <a:extLst>
                    <a:ext uri="{9D8B030D-6E8A-4147-A177-3AD203B41FA5}">
                      <a16:colId xmlns:a16="http://schemas.microsoft.com/office/drawing/2014/main" val="1593159938"/>
                    </a:ext>
                  </a:extLst>
                </a:gridCol>
                <a:gridCol w="3542489">
                  <a:extLst>
                    <a:ext uri="{9D8B030D-6E8A-4147-A177-3AD203B41FA5}">
                      <a16:colId xmlns:a16="http://schemas.microsoft.com/office/drawing/2014/main" val="4237325852"/>
                    </a:ext>
                  </a:extLst>
                </a:gridCol>
                <a:gridCol w="3542489">
                  <a:extLst>
                    <a:ext uri="{9D8B030D-6E8A-4147-A177-3AD203B41FA5}">
                      <a16:colId xmlns:a16="http://schemas.microsoft.com/office/drawing/2014/main" val="2208960640"/>
                    </a:ext>
                  </a:extLst>
                </a:gridCol>
                <a:gridCol w="3542489">
                  <a:extLst>
                    <a:ext uri="{9D8B030D-6E8A-4147-A177-3AD203B41FA5}">
                      <a16:colId xmlns:a16="http://schemas.microsoft.com/office/drawing/2014/main" val="2863222412"/>
                    </a:ext>
                  </a:extLst>
                </a:gridCol>
              </a:tblGrid>
              <a:tr h="1514719">
                <a:tc>
                  <a:txBody>
                    <a:bodyPr/>
                    <a:lstStyle/>
                    <a:p>
                      <a:pPr algn="ctr"/>
                      <a:r>
                        <a:rPr lang="en-US" sz="2000" dirty="0">
                          <a:solidFill>
                            <a:schemeClr val="bg1">
                              <a:lumMod val="85000"/>
                              <a:lumOff val="15000"/>
                            </a:schemeClr>
                          </a:solidFill>
                          <a:latin typeface="Amazon Ember" panose="020B0603020204020204"/>
                        </a:rPr>
                        <a:t>Image Moderation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Form Data Extraction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Customer Support</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kern="1200" dirty="0">
                          <a:solidFill>
                            <a:schemeClr val="bg1">
                              <a:lumMod val="85000"/>
                              <a:lumOff val="15000"/>
                            </a:schemeClr>
                          </a:solidFill>
                          <a:latin typeface="Amazon Ember" panose="020B0603020204020204"/>
                          <a:ea typeface="+mn-ea"/>
                          <a:cs typeface="+mn-cs"/>
                        </a:rPr>
                        <a:t>Media Analysis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15741608"/>
                  </a:ext>
                </a:extLst>
              </a:tr>
              <a:tr h="1514719">
                <a:tc>
                  <a:txBody>
                    <a:bodyPr/>
                    <a:lstStyle/>
                    <a:p>
                      <a:pPr algn="ctr"/>
                      <a:r>
                        <a:rPr lang="en-US" sz="2000" dirty="0">
                          <a:solidFill>
                            <a:srgbClr val="FF9900"/>
                          </a:solidFill>
                          <a:latin typeface="Amazon Ember" panose="020B0603020204020204"/>
                        </a:rPr>
                        <a:t>Document Processing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a:r>
                        <a:rPr lang="en-US" sz="2000" dirty="0">
                          <a:solidFill>
                            <a:schemeClr val="bg1">
                              <a:lumMod val="85000"/>
                              <a:lumOff val="15000"/>
                            </a:schemeClr>
                          </a:solidFill>
                          <a:latin typeface="Amazon Ember" panose="020B0603020204020204"/>
                        </a:rPr>
                        <a:t>Loan Approval</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Supplier Payments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Prescription</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033609151"/>
                  </a:ext>
                </a:extLst>
              </a:tr>
              <a:tr h="1514719">
                <a:tc>
                  <a:txBody>
                    <a:bodyPr/>
                    <a:lstStyle/>
                    <a:p>
                      <a:pPr algn="ctr"/>
                      <a:r>
                        <a:rPr lang="en-US" sz="2000" dirty="0">
                          <a:solidFill>
                            <a:schemeClr val="bg1">
                              <a:lumMod val="85000"/>
                              <a:lumOff val="15000"/>
                            </a:schemeClr>
                          </a:solidFill>
                          <a:latin typeface="Amazon Ember" panose="020B0603020204020204"/>
                        </a:rPr>
                        <a:t>Dating</a:t>
                      </a:r>
                      <a:r>
                        <a:rPr lang="en-US" sz="2000" baseline="0" dirty="0">
                          <a:solidFill>
                            <a:schemeClr val="bg1">
                              <a:lumMod val="85000"/>
                              <a:lumOff val="15000"/>
                            </a:schemeClr>
                          </a:solidFill>
                          <a:latin typeface="Amazon Ember" panose="020B0603020204020204"/>
                        </a:rPr>
                        <a:t> Applications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ML</a:t>
                      </a:r>
                      <a:r>
                        <a:rPr lang="en-US" sz="2000" baseline="0" dirty="0">
                          <a:solidFill>
                            <a:schemeClr val="bg1">
                              <a:lumMod val="85000"/>
                              <a:lumOff val="15000"/>
                            </a:schemeClr>
                          </a:solidFill>
                          <a:latin typeface="Amazon Ember" panose="020B0603020204020204"/>
                        </a:rPr>
                        <a:t> Model Auditing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Document Categorization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Advertising</a:t>
                      </a:r>
                      <a:r>
                        <a:rPr lang="en-US" sz="2000" baseline="0" dirty="0">
                          <a:solidFill>
                            <a:schemeClr val="bg1">
                              <a:lumMod val="85000"/>
                              <a:lumOff val="15000"/>
                            </a:schemeClr>
                          </a:solidFill>
                          <a:latin typeface="Amazon Ember" panose="020B0603020204020204"/>
                        </a:rPr>
                        <a:t> Analysis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38905730"/>
                  </a:ext>
                </a:extLst>
              </a:tr>
              <a:tr h="1514719">
                <a:tc>
                  <a:txBody>
                    <a:bodyPr/>
                    <a:lstStyle/>
                    <a:p>
                      <a:pPr algn="ctr"/>
                      <a:r>
                        <a:rPr lang="en-US" sz="2000" dirty="0">
                          <a:solidFill>
                            <a:schemeClr val="bg1">
                              <a:lumMod val="85000"/>
                              <a:lumOff val="15000"/>
                            </a:schemeClr>
                          </a:solidFill>
                          <a:latin typeface="Amazon Ember" panose="020B0603020204020204"/>
                        </a:rPr>
                        <a:t>Preventive</a:t>
                      </a:r>
                      <a:r>
                        <a:rPr lang="en-US" sz="2000" baseline="0" dirty="0">
                          <a:solidFill>
                            <a:schemeClr val="bg1">
                              <a:lumMod val="85000"/>
                              <a:lumOff val="15000"/>
                            </a:schemeClr>
                          </a:solidFill>
                          <a:latin typeface="Amazon Ember" panose="020B0603020204020204"/>
                        </a:rPr>
                        <a:t> Maintenance</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solidFill>
                            <a:schemeClr val="bg1">
                              <a:lumMod val="85000"/>
                              <a:lumOff val="15000"/>
                            </a:schemeClr>
                          </a:solidFill>
                          <a:latin typeface="Amazon Ember" panose="020B0603020204020204"/>
                        </a:rPr>
                        <a:t>Bill</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Weather</a:t>
                      </a:r>
                      <a:r>
                        <a:rPr lang="en-US" sz="2000" baseline="0" dirty="0">
                          <a:solidFill>
                            <a:schemeClr val="bg1">
                              <a:lumMod val="85000"/>
                              <a:lumOff val="15000"/>
                            </a:schemeClr>
                          </a:solidFill>
                          <a:latin typeface="Amazon Ember" panose="020B0603020204020204"/>
                        </a:rPr>
                        <a:t> Data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Text Classification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480287873"/>
                  </a:ext>
                </a:extLst>
              </a:tr>
            </a:tbl>
          </a:graphicData>
        </a:graphic>
      </p:graphicFrame>
      <p:sp>
        <p:nvSpPr>
          <p:cNvPr id="6" name="Rectangle 5"/>
          <p:cNvSpPr/>
          <p:nvPr/>
        </p:nvSpPr>
        <p:spPr>
          <a:xfrm>
            <a:off x="3665284" y="1427012"/>
            <a:ext cx="7123036" cy="4547068"/>
          </a:xfrm>
          <a:prstGeom prst="rect">
            <a:avLst/>
          </a:prstGeom>
          <a:solidFill>
            <a:srgbClr val="232F3E"/>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 # should be highly accurate</a:t>
            </a:r>
          </a:p>
          <a:p>
            <a:pPr algn="ctr"/>
            <a:endParaRPr lang="en-US" dirty="0"/>
          </a:p>
          <a:p>
            <a:pPr algn="ctr"/>
            <a:endParaRPr lang="en-US" dirty="0"/>
          </a:p>
          <a:p>
            <a:pPr algn="ctr"/>
            <a:r>
              <a:rPr lang="en-US" dirty="0"/>
              <a:t>SSN # should be highly accurate</a:t>
            </a:r>
          </a:p>
          <a:p>
            <a:pPr algn="ctr"/>
            <a:endParaRPr lang="en-US" dirty="0"/>
          </a:p>
        </p:txBody>
      </p:sp>
      <p:sp>
        <p:nvSpPr>
          <p:cNvPr id="7" name="Title 2">
            <a:extLst>
              <a:ext uri="{FF2B5EF4-FFF2-40B4-BE49-F238E27FC236}">
                <a16:creationId xmlns:a16="http://schemas.microsoft.com/office/drawing/2014/main" id="{09448DEC-A2E6-4408-A9CD-7648C3FD41B7}"/>
              </a:ext>
            </a:extLst>
          </p:cNvPr>
          <p:cNvSpPr>
            <a:spLocks noGrp="1"/>
          </p:cNvSpPr>
          <p:nvPr>
            <p:ph type="title"/>
          </p:nvPr>
        </p:nvSpPr>
        <p:spPr>
          <a:xfrm>
            <a:off x="323850" y="347413"/>
            <a:ext cx="13983046" cy="1079598"/>
          </a:xfrm>
        </p:spPr>
        <p:txBody>
          <a:bodyPr/>
          <a:lstStyle/>
          <a:p>
            <a:pPr>
              <a:lnSpc>
                <a:spcPct val="100000"/>
              </a:lnSpc>
            </a:pPr>
            <a:r>
              <a:rPr lang="en-US" dirty="0"/>
              <a:t>ML &amp; Humans work together for multiple use cases</a:t>
            </a:r>
          </a:p>
        </p:txBody>
      </p:sp>
    </p:spTree>
    <p:extLst>
      <p:ext uri="{BB962C8B-B14F-4D97-AF65-F5344CB8AC3E}">
        <p14:creationId xmlns:p14="http://schemas.microsoft.com/office/powerpoint/2010/main" val="12648565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799193090"/>
              </p:ext>
            </p:extLst>
          </p:nvPr>
        </p:nvGraphicFramePr>
        <p:xfrm>
          <a:off x="148090" y="1427010"/>
          <a:ext cx="14169956" cy="6058880"/>
        </p:xfrm>
        <a:graphic>
          <a:graphicData uri="http://schemas.openxmlformats.org/drawingml/2006/table">
            <a:tbl>
              <a:tblPr firstRow="1" bandRow="1">
                <a:tableStyleId>{2D5ABB26-0587-4C30-8999-92F81FD0307C}</a:tableStyleId>
              </a:tblPr>
              <a:tblGrid>
                <a:gridCol w="3542489">
                  <a:extLst>
                    <a:ext uri="{9D8B030D-6E8A-4147-A177-3AD203B41FA5}">
                      <a16:colId xmlns:a16="http://schemas.microsoft.com/office/drawing/2014/main" val="1593159938"/>
                    </a:ext>
                  </a:extLst>
                </a:gridCol>
                <a:gridCol w="3542489">
                  <a:extLst>
                    <a:ext uri="{9D8B030D-6E8A-4147-A177-3AD203B41FA5}">
                      <a16:colId xmlns:a16="http://schemas.microsoft.com/office/drawing/2014/main" val="4237325852"/>
                    </a:ext>
                  </a:extLst>
                </a:gridCol>
                <a:gridCol w="3542489">
                  <a:extLst>
                    <a:ext uri="{9D8B030D-6E8A-4147-A177-3AD203B41FA5}">
                      <a16:colId xmlns:a16="http://schemas.microsoft.com/office/drawing/2014/main" val="2208960640"/>
                    </a:ext>
                  </a:extLst>
                </a:gridCol>
                <a:gridCol w="3542489">
                  <a:extLst>
                    <a:ext uri="{9D8B030D-6E8A-4147-A177-3AD203B41FA5}">
                      <a16:colId xmlns:a16="http://schemas.microsoft.com/office/drawing/2014/main" val="2863222412"/>
                    </a:ext>
                  </a:extLst>
                </a:gridCol>
              </a:tblGrid>
              <a:tr h="1514720">
                <a:tc>
                  <a:txBody>
                    <a:bodyPr/>
                    <a:lstStyle/>
                    <a:p>
                      <a:pPr algn="ctr"/>
                      <a:r>
                        <a:rPr lang="en-US" sz="2000" dirty="0">
                          <a:solidFill>
                            <a:srgbClr val="FF9900"/>
                          </a:solidFill>
                          <a:latin typeface="Amazon Ember" panose="020B0603020204020204"/>
                        </a:rPr>
                        <a:t>Image Moderation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a:r>
                        <a:rPr lang="en-US" sz="2000" dirty="0">
                          <a:solidFill>
                            <a:schemeClr val="bg1">
                              <a:lumMod val="85000"/>
                              <a:lumOff val="15000"/>
                            </a:schemeClr>
                          </a:solidFill>
                          <a:latin typeface="Amazon Ember" panose="020B0603020204020204"/>
                        </a:rPr>
                        <a:t>Form Data Extraction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lumMod val="85000"/>
                              <a:lumOff val="15000"/>
                            </a:schemeClr>
                          </a:solidFill>
                          <a:latin typeface="Amazon Ember" panose="020B0603020204020204"/>
                        </a:rPr>
                        <a:t>Customer Support</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kern="1200" dirty="0">
                          <a:solidFill>
                            <a:schemeClr val="bg1">
                              <a:lumMod val="85000"/>
                              <a:lumOff val="15000"/>
                            </a:schemeClr>
                          </a:solidFill>
                          <a:latin typeface="Amazon Ember" panose="020B0603020204020204"/>
                          <a:ea typeface="+mn-ea"/>
                          <a:cs typeface="+mn-cs"/>
                        </a:rPr>
                        <a:t>Media Analysis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15741608"/>
                  </a:ext>
                </a:extLst>
              </a:tr>
              <a:tr h="1514720">
                <a:tc>
                  <a:txBody>
                    <a:bodyPr/>
                    <a:lstStyle/>
                    <a:p>
                      <a:pPr algn="ctr"/>
                      <a:r>
                        <a:rPr lang="en-US" sz="2000" dirty="0">
                          <a:solidFill>
                            <a:schemeClr val="bg1">
                              <a:lumMod val="85000"/>
                              <a:lumOff val="15000"/>
                            </a:schemeClr>
                          </a:solidFill>
                          <a:latin typeface="Amazon Ember" panose="020B0603020204020204"/>
                        </a:rPr>
                        <a:t>Invoice Processing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Loan Approval</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Supplier Payments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Prescription</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033609151"/>
                  </a:ext>
                </a:extLst>
              </a:tr>
              <a:tr h="1514720">
                <a:tc>
                  <a:txBody>
                    <a:bodyPr/>
                    <a:lstStyle/>
                    <a:p>
                      <a:pPr algn="ctr"/>
                      <a:r>
                        <a:rPr lang="en-US" sz="2000" dirty="0">
                          <a:solidFill>
                            <a:schemeClr val="bg1">
                              <a:lumMod val="85000"/>
                              <a:lumOff val="15000"/>
                            </a:schemeClr>
                          </a:solidFill>
                          <a:latin typeface="Amazon Ember" panose="020B0603020204020204"/>
                        </a:rPr>
                        <a:t>Dating</a:t>
                      </a:r>
                      <a:r>
                        <a:rPr lang="en-US" sz="2000" baseline="0" dirty="0">
                          <a:solidFill>
                            <a:schemeClr val="bg1">
                              <a:lumMod val="85000"/>
                              <a:lumOff val="15000"/>
                            </a:schemeClr>
                          </a:solidFill>
                          <a:latin typeface="Amazon Ember" panose="020B0603020204020204"/>
                        </a:rPr>
                        <a:t> Applications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ML</a:t>
                      </a:r>
                      <a:r>
                        <a:rPr lang="en-US" sz="2000" baseline="0" dirty="0">
                          <a:solidFill>
                            <a:schemeClr val="bg1">
                              <a:lumMod val="85000"/>
                              <a:lumOff val="15000"/>
                            </a:schemeClr>
                          </a:solidFill>
                          <a:latin typeface="Amazon Ember" panose="020B0603020204020204"/>
                        </a:rPr>
                        <a:t> Model Auditing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Document Categorization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Advertising</a:t>
                      </a:r>
                      <a:r>
                        <a:rPr lang="en-US" sz="2000" baseline="0" dirty="0">
                          <a:solidFill>
                            <a:schemeClr val="bg1">
                              <a:lumMod val="85000"/>
                              <a:lumOff val="15000"/>
                            </a:schemeClr>
                          </a:solidFill>
                          <a:latin typeface="Amazon Ember" panose="020B0603020204020204"/>
                        </a:rPr>
                        <a:t> Analysis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38905730"/>
                  </a:ext>
                </a:extLst>
              </a:tr>
              <a:tr h="1514720">
                <a:tc>
                  <a:txBody>
                    <a:bodyPr/>
                    <a:lstStyle/>
                    <a:p>
                      <a:pPr algn="ctr"/>
                      <a:r>
                        <a:rPr lang="en-US" sz="2000" dirty="0">
                          <a:solidFill>
                            <a:schemeClr val="bg1">
                              <a:lumMod val="85000"/>
                              <a:lumOff val="15000"/>
                            </a:schemeClr>
                          </a:solidFill>
                          <a:latin typeface="Amazon Ember" panose="020B0603020204020204"/>
                        </a:rPr>
                        <a:t>Preventive</a:t>
                      </a:r>
                      <a:r>
                        <a:rPr lang="en-US" sz="2000" baseline="0" dirty="0">
                          <a:solidFill>
                            <a:schemeClr val="bg1">
                              <a:lumMod val="85000"/>
                              <a:lumOff val="15000"/>
                            </a:schemeClr>
                          </a:solidFill>
                          <a:latin typeface="Amazon Ember" panose="020B0603020204020204"/>
                        </a:rPr>
                        <a:t> Maintenance</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solidFill>
                            <a:schemeClr val="bg1">
                              <a:lumMod val="85000"/>
                              <a:lumOff val="15000"/>
                            </a:schemeClr>
                          </a:solidFill>
                          <a:latin typeface="Amazon Ember" panose="020B0603020204020204"/>
                        </a:rPr>
                        <a:t>Bill</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Weather</a:t>
                      </a:r>
                      <a:r>
                        <a:rPr lang="en-US" sz="2000" baseline="0" dirty="0">
                          <a:solidFill>
                            <a:schemeClr val="bg1">
                              <a:lumMod val="85000"/>
                              <a:lumOff val="15000"/>
                            </a:schemeClr>
                          </a:solidFill>
                          <a:latin typeface="Amazon Ember" panose="020B0603020204020204"/>
                        </a:rPr>
                        <a:t> Data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Text Classification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480287873"/>
                  </a:ext>
                </a:extLst>
              </a:tr>
            </a:tbl>
          </a:graphicData>
        </a:graphic>
      </p:graphicFrame>
      <p:sp>
        <p:nvSpPr>
          <p:cNvPr id="6" name="Rectangle 5"/>
          <p:cNvSpPr/>
          <p:nvPr/>
        </p:nvSpPr>
        <p:spPr>
          <a:xfrm>
            <a:off x="3665284" y="1427012"/>
            <a:ext cx="7123036" cy="4697164"/>
          </a:xfrm>
          <a:prstGeom prst="rect">
            <a:avLst/>
          </a:prstGeom>
          <a:solidFill>
            <a:srgbClr val="232F3E"/>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your audience safe</a:t>
            </a:r>
          </a:p>
          <a:p>
            <a:pPr algn="ctr"/>
            <a:endParaRPr lang="en-US" dirty="0"/>
          </a:p>
          <a:p>
            <a:pPr algn="ctr"/>
            <a:endParaRPr lang="en-US" dirty="0"/>
          </a:p>
          <a:p>
            <a:pPr algn="ctr"/>
            <a:r>
              <a:rPr lang="en-US" dirty="0"/>
              <a:t>Nuanced guidelines for each region</a:t>
            </a:r>
          </a:p>
        </p:txBody>
      </p:sp>
      <p:sp>
        <p:nvSpPr>
          <p:cNvPr id="7" name="Title 2">
            <a:extLst>
              <a:ext uri="{FF2B5EF4-FFF2-40B4-BE49-F238E27FC236}">
                <a16:creationId xmlns:a16="http://schemas.microsoft.com/office/drawing/2014/main" id="{09448DEC-A2E6-4408-A9CD-7648C3FD41B7}"/>
              </a:ext>
            </a:extLst>
          </p:cNvPr>
          <p:cNvSpPr>
            <a:spLocks noGrp="1"/>
          </p:cNvSpPr>
          <p:nvPr>
            <p:ph type="title"/>
          </p:nvPr>
        </p:nvSpPr>
        <p:spPr>
          <a:xfrm>
            <a:off x="323850" y="347413"/>
            <a:ext cx="13983046" cy="1079598"/>
          </a:xfrm>
        </p:spPr>
        <p:txBody>
          <a:bodyPr/>
          <a:lstStyle/>
          <a:p>
            <a:pPr>
              <a:lnSpc>
                <a:spcPct val="100000"/>
              </a:lnSpc>
            </a:pPr>
            <a:r>
              <a:rPr lang="en-US" dirty="0"/>
              <a:t>ML &amp; Humans work together for multiple use cases</a:t>
            </a:r>
          </a:p>
        </p:txBody>
      </p:sp>
    </p:spTree>
    <p:extLst>
      <p:ext uri="{BB962C8B-B14F-4D97-AF65-F5344CB8AC3E}">
        <p14:creationId xmlns:p14="http://schemas.microsoft.com/office/powerpoint/2010/main" val="392622811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8278956"/>
              </p:ext>
            </p:extLst>
          </p:nvPr>
        </p:nvGraphicFramePr>
        <p:xfrm>
          <a:off x="148090" y="1427011"/>
          <a:ext cx="14169956" cy="6058876"/>
        </p:xfrm>
        <a:graphic>
          <a:graphicData uri="http://schemas.openxmlformats.org/drawingml/2006/table">
            <a:tbl>
              <a:tblPr firstRow="1" bandRow="1">
                <a:tableStyleId>{2D5ABB26-0587-4C30-8999-92F81FD0307C}</a:tableStyleId>
              </a:tblPr>
              <a:tblGrid>
                <a:gridCol w="3542489">
                  <a:extLst>
                    <a:ext uri="{9D8B030D-6E8A-4147-A177-3AD203B41FA5}">
                      <a16:colId xmlns:a16="http://schemas.microsoft.com/office/drawing/2014/main" val="1593159938"/>
                    </a:ext>
                  </a:extLst>
                </a:gridCol>
                <a:gridCol w="3542489">
                  <a:extLst>
                    <a:ext uri="{9D8B030D-6E8A-4147-A177-3AD203B41FA5}">
                      <a16:colId xmlns:a16="http://schemas.microsoft.com/office/drawing/2014/main" val="4237325852"/>
                    </a:ext>
                  </a:extLst>
                </a:gridCol>
                <a:gridCol w="3542489">
                  <a:extLst>
                    <a:ext uri="{9D8B030D-6E8A-4147-A177-3AD203B41FA5}">
                      <a16:colId xmlns:a16="http://schemas.microsoft.com/office/drawing/2014/main" val="2208960640"/>
                    </a:ext>
                  </a:extLst>
                </a:gridCol>
                <a:gridCol w="3542489">
                  <a:extLst>
                    <a:ext uri="{9D8B030D-6E8A-4147-A177-3AD203B41FA5}">
                      <a16:colId xmlns:a16="http://schemas.microsoft.com/office/drawing/2014/main" val="2863222412"/>
                    </a:ext>
                  </a:extLst>
                </a:gridCol>
              </a:tblGrid>
              <a:tr h="1514719">
                <a:tc>
                  <a:txBody>
                    <a:bodyPr/>
                    <a:lstStyle/>
                    <a:p>
                      <a:pPr algn="ctr"/>
                      <a:r>
                        <a:rPr lang="en-US" sz="2000" dirty="0">
                          <a:solidFill>
                            <a:schemeClr val="bg1">
                              <a:lumMod val="85000"/>
                              <a:lumOff val="15000"/>
                            </a:schemeClr>
                          </a:solidFill>
                          <a:latin typeface="Amazon Ember" panose="020B0603020204020204"/>
                        </a:rPr>
                        <a:t>Image Moderation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rgbClr val="FF9900"/>
                          </a:solidFill>
                          <a:latin typeface="Amazon Ember" panose="020B0603020204020204"/>
                        </a:rPr>
                        <a:t>Model Accuracy Monitoring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a:r>
                        <a:rPr lang="en-US" sz="2000" dirty="0">
                          <a:solidFill>
                            <a:schemeClr val="bg1">
                              <a:lumMod val="85000"/>
                              <a:lumOff val="15000"/>
                            </a:schemeClr>
                          </a:solidFill>
                          <a:latin typeface="Amazon Ember" panose="020B0603020204020204"/>
                        </a:rPr>
                        <a:t>Customer Support</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kern="1200" dirty="0">
                          <a:solidFill>
                            <a:schemeClr val="bg1">
                              <a:lumMod val="85000"/>
                              <a:lumOff val="15000"/>
                            </a:schemeClr>
                          </a:solidFill>
                          <a:latin typeface="Amazon Ember" panose="020B0603020204020204"/>
                          <a:ea typeface="+mn-ea"/>
                          <a:cs typeface="+mn-cs"/>
                        </a:rPr>
                        <a:t>Media Analysis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15741608"/>
                  </a:ext>
                </a:extLst>
              </a:tr>
              <a:tr h="1514719">
                <a:tc>
                  <a:txBody>
                    <a:bodyPr/>
                    <a:lstStyle/>
                    <a:p>
                      <a:pPr algn="ctr"/>
                      <a:r>
                        <a:rPr lang="en-US" sz="2000" dirty="0">
                          <a:solidFill>
                            <a:schemeClr val="bg1">
                              <a:lumMod val="85000"/>
                              <a:lumOff val="15000"/>
                            </a:schemeClr>
                          </a:solidFill>
                          <a:latin typeface="Amazon Ember" panose="020B0603020204020204"/>
                        </a:rPr>
                        <a:t>Invoice Processing</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Loan Approval</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Supplier Payments</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Prescription</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033609151"/>
                  </a:ext>
                </a:extLst>
              </a:tr>
              <a:tr h="1514719">
                <a:tc>
                  <a:txBody>
                    <a:bodyPr/>
                    <a:lstStyle/>
                    <a:p>
                      <a:pPr algn="ctr"/>
                      <a:r>
                        <a:rPr lang="en-US" sz="2000" dirty="0">
                          <a:solidFill>
                            <a:schemeClr val="bg1">
                              <a:lumMod val="85000"/>
                              <a:lumOff val="15000"/>
                            </a:schemeClr>
                          </a:solidFill>
                          <a:latin typeface="Amazon Ember" panose="020B0603020204020204"/>
                        </a:rPr>
                        <a:t>Dating</a:t>
                      </a:r>
                      <a:r>
                        <a:rPr lang="en-US" sz="2000" baseline="0" dirty="0">
                          <a:solidFill>
                            <a:schemeClr val="bg1">
                              <a:lumMod val="85000"/>
                              <a:lumOff val="15000"/>
                            </a:schemeClr>
                          </a:solidFill>
                          <a:latin typeface="Amazon Ember" panose="020B0603020204020204"/>
                        </a:rPr>
                        <a:t> Applications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ML</a:t>
                      </a:r>
                      <a:r>
                        <a:rPr lang="en-US" sz="2000" baseline="0" dirty="0">
                          <a:solidFill>
                            <a:schemeClr val="bg1">
                              <a:lumMod val="85000"/>
                              <a:lumOff val="15000"/>
                            </a:schemeClr>
                          </a:solidFill>
                          <a:latin typeface="Amazon Ember" panose="020B0603020204020204"/>
                        </a:rPr>
                        <a:t> Model Auditing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Document Categorization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Advertising</a:t>
                      </a:r>
                      <a:r>
                        <a:rPr lang="en-US" sz="2000" baseline="0" dirty="0">
                          <a:solidFill>
                            <a:schemeClr val="bg1">
                              <a:lumMod val="85000"/>
                              <a:lumOff val="15000"/>
                            </a:schemeClr>
                          </a:solidFill>
                          <a:latin typeface="Amazon Ember" panose="020B0603020204020204"/>
                        </a:rPr>
                        <a:t> Analysis</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4038905730"/>
                  </a:ext>
                </a:extLst>
              </a:tr>
              <a:tr h="1514719">
                <a:tc>
                  <a:txBody>
                    <a:bodyPr/>
                    <a:lstStyle/>
                    <a:p>
                      <a:pPr algn="ctr"/>
                      <a:r>
                        <a:rPr lang="en-US" sz="2000" dirty="0">
                          <a:solidFill>
                            <a:schemeClr val="bg1">
                              <a:lumMod val="85000"/>
                              <a:lumOff val="15000"/>
                            </a:schemeClr>
                          </a:solidFill>
                          <a:latin typeface="Amazon Ember" panose="020B0603020204020204"/>
                        </a:rPr>
                        <a:t>Preventive</a:t>
                      </a:r>
                      <a:r>
                        <a:rPr lang="en-US" sz="2000" baseline="0" dirty="0">
                          <a:solidFill>
                            <a:schemeClr val="bg1">
                              <a:lumMod val="85000"/>
                              <a:lumOff val="15000"/>
                            </a:schemeClr>
                          </a:solidFill>
                          <a:latin typeface="Amazon Ember" panose="020B0603020204020204"/>
                        </a:rPr>
                        <a:t> Maintenance</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solidFill>
                            <a:schemeClr val="bg1">
                              <a:lumMod val="85000"/>
                              <a:lumOff val="15000"/>
                            </a:schemeClr>
                          </a:solidFill>
                          <a:latin typeface="Amazon Ember" panose="020B0603020204020204"/>
                        </a:rPr>
                        <a:t>Bill</a:t>
                      </a:r>
                      <a:r>
                        <a:rPr lang="en-US" sz="2000" baseline="0" dirty="0">
                          <a:solidFill>
                            <a:schemeClr val="bg1">
                              <a:lumMod val="85000"/>
                              <a:lumOff val="15000"/>
                            </a:schemeClr>
                          </a:solidFill>
                          <a:latin typeface="Amazon Ember" panose="020B0603020204020204"/>
                        </a:rPr>
                        <a:t>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algn="ctr"/>
                      <a:r>
                        <a:rPr lang="en-US" sz="2000" dirty="0">
                          <a:solidFill>
                            <a:schemeClr val="bg1">
                              <a:lumMod val="85000"/>
                              <a:lumOff val="15000"/>
                            </a:schemeClr>
                          </a:solidFill>
                          <a:latin typeface="Amazon Ember" panose="020B0603020204020204"/>
                        </a:rPr>
                        <a:t>Weather</a:t>
                      </a:r>
                      <a:r>
                        <a:rPr lang="en-US" sz="2000" baseline="0" dirty="0">
                          <a:solidFill>
                            <a:schemeClr val="bg1">
                              <a:lumMod val="85000"/>
                              <a:lumOff val="15000"/>
                            </a:schemeClr>
                          </a:solidFill>
                          <a:latin typeface="Amazon Ember" panose="020B0603020204020204"/>
                        </a:rPr>
                        <a:t> Data Processing</a:t>
                      </a:r>
                      <a:endParaRPr lang="en-US" sz="2000" dirty="0">
                        <a:solidFill>
                          <a:schemeClr val="bg1">
                            <a:lumMod val="85000"/>
                            <a:lumOff val="15000"/>
                          </a:schemeClr>
                        </a:solidFill>
                        <a:latin typeface="Amazon Ember" panose="020B0603020204020204"/>
                      </a:endParaRP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2000" dirty="0">
                          <a:solidFill>
                            <a:schemeClr val="bg1">
                              <a:lumMod val="85000"/>
                              <a:lumOff val="15000"/>
                            </a:schemeClr>
                          </a:solidFill>
                          <a:latin typeface="+mn-lt"/>
                        </a:rPr>
                        <a:t>Text Classification</a:t>
                      </a:r>
                    </a:p>
                  </a:txBody>
                  <a:tcPr marL="121920" marR="121920" marT="60960" marB="6096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480287873"/>
                  </a:ext>
                </a:extLst>
              </a:tr>
            </a:tbl>
          </a:graphicData>
        </a:graphic>
      </p:graphicFrame>
      <p:sp>
        <p:nvSpPr>
          <p:cNvPr id="6" name="Rectangle 5"/>
          <p:cNvSpPr/>
          <p:nvPr/>
        </p:nvSpPr>
        <p:spPr>
          <a:xfrm>
            <a:off x="3686918" y="2952575"/>
            <a:ext cx="7123036" cy="4533312"/>
          </a:xfrm>
          <a:prstGeom prst="rect">
            <a:avLst/>
          </a:prstGeom>
          <a:solidFill>
            <a:srgbClr val="232F3E"/>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is ML Model performing?</a:t>
            </a:r>
          </a:p>
          <a:p>
            <a:pPr algn="ctr"/>
            <a:endParaRPr lang="en-US" dirty="0"/>
          </a:p>
          <a:p>
            <a:pPr algn="ctr"/>
            <a:endParaRPr lang="en-US" dirty="0"/>
          </a:p>
          <a:p>
            <a:pPr algn="ctr"/>
            <a:r>
              <a:rPr lang="en-US" dirty="0"/>
              <a:t>Identify deviations as data changes</a:t>
            </a:r>
          </a:p>
        </p:txBody>
      </p:sp>
      <p:sp>
        <p:nvSpPr>
          <p:cNvPr id="7" name="Title 2">
            <a:extLst>
              <a:ext uri="{FF2B5EF4-FFF2-40B4-BE49-F238E27FC236}">
                <a16:creationId xmlns:a16="http://schemas.microsoft.com/office/drawing/2014/main" id="{09448DEC-A2E6-4408-A9CD-7648C3FD41B7}"/>
              </a:ext>
            </a:extLst>
          </p:cNvPr>
          <p:cNvSpPr>
            <a:spLocks noGrp="1"/>
          </p:cNvSpPr>
          <p:nvPr>
            <p:ph type="title"/>
          </p:nvPr>
        </p:nvSpPr>
        <p:spPr>
          <a:xfrm>
            <a:off x="323850" y="347413"/>
            <a:ext cx="13983046" cy="1079598"/>
          </a:xfrm>
        </p:spPr>
        <p:txBody>
          <a:bodyPr/>
          <a:lstStyle/>
          <a:p>
            <a:pPr>
              <a:lnSpc>
                <a:spcPct val="100000"/>
              </a:lnSpc>
            </a:pPr>
            <a:r>
              <a:rPr lang="en-US" dirty="0"/>
              <a:t>ML &amp; Humans work together for multiple use cases</a:t>
            </a:r>
          </a:p>
        </p:txBody>
      </p:sp>
    </p:spTree>
    <p:extLst>
      <p:ext uri="{BB962C8B-B14F-4D97-AF65-F5344CB8AC3E}">
        <p14:creationId xmlns:p14="http://schemas.microsoft.com/office/powerpoint/2010/main" val="237312320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9448DEC-A2E6-4408-A9CD-7648C3FD41B7}"/>
              </a:ext>
            </a:extLst>
          </p:cNvPr>
          <p:cNvSpPr>
            <a:spLocks noGrp="1"/>
          </p:cNvSpPr>
          <p:nvPr>
            <p:ph type="title"/>
          </p:nvPr>
        </p:nvSpPr>
        <p:spPr>
          <a:xfrm>
            <a:off x="323850" y="347413"/>
            <a:ext cx="13983046" cy="1079598"/>
          </a:xfrm>
        </p:spPr>
        <p:txBody>
          <a:bodyPr/>
          <a:lstStyle/>
          <a:p>
            <a:r>
              <a:rPr lang="en-US" dirty="0"/>
              <a:t>Benefits with Amazon A2I</a:t>
            </a:r>
          </a:p>
        </p:txBody>
      </p:sp>
      <p:sp>
        <p:nvSpPr>
          <p:cNvPr id="4" name="Reduce…"/>
          <p:cNvSpPr txBox="1"/>
          <p:nvPr/>
        </p:nvSpPr>
        <p:spPr>
          <a:xfrm>
            <a:off x="374350" y="5136994"/>
            <a:ext cx="2372229"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defTabSz="412750" hangingPunct="0">
              <a:defRPr b="0"/>
            </a:pPr>
            <a:r>
              <a:rPr lang="en-US" sz="1800" b="1" kern="0" dirty="0">
                <a:solidFill>
                  <a:srgbClr val="FFFFFF"/>
                </a:solidFill>
                <a:latin typeface="+mj-lt"/>
                <a:sym typeface="Helvetica Neue"/>
              </a:rPr>
              <a:t>Easily implement</a:t>
            </a:r>
          </a:p>
          <a:p>
            <a:pPr algn="ctr" defTabSz="412750" hangingPunct="0">
              <a:defRPr b="0"/>
            </a:pPr>
            <a:r>
              <a:rPr lang="en-US" sz="1800" b="1" kern="0" dirty="0">
                <a:solidFill>
                  <a:srgbClr val="FFFFFF"/>
                </a:solidFill>
                <a:latin typeface="+mj-lt"/>
                <a:sym typeface="Helvetica Neue"/>
              </a:rPr>
              <a:t>human review workflows</a:t>
            </a:r>
            <a:endParaRPr sz="1800" b="1" kern="0" dirty="0">
              <a:solidFill>
                <a:srgbClr val="FFFFFF"/>
              </a:solidFill>
              <a:latin typeface="+mj-lt"/>
              <a:sym typeface="Helvetica Neue"/>
            </a:endParaRPr>
          </a:p>
        </p:txBody>
      </p:sp>
      <p:sp>
        <p:nvSpPr>
          <p:cNvPr id="5" name="50 pre-built…"/>
          <p:cNvSpPr txBox="1"/>
          <p:nvPr/>
        </p:nvSpPr>
        <p:spPr>
          <a:xfrm>
            <a:off x="3215367" y="5136994"/>
            <a:ext cx="2740986"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defTabSz="412750" hangingPunct="0">
              <a:defRPr b="0"/>
            </a:pPr>
            <a:r>
              <a:rPr lang="en-US" sz="1800" b="1" kern="0" dirty="0">
                <a:solidFill>
                  <a:srgbClr val="FFFFFF"/>
                </a:solidFill>
                <a:latin typeface="+mj-lt"/>
                <a:sym typeface="Helvetica Neue"/>
              </a:rPr>
              <a:t>Reduce time to market</a:t>
            </a:r>
          </a:p>
          <a:p>
            <a:pPr algn="ctr" defTabSz="412750" hangingPunct="0">
              <a:defRPr b="0"/>
            </a:pPr>
            <a:r>
              <a:rPr lang="en-US" sz="1800" b="1" kern="0" dirty="0">
                <a:solidFill>
                  <a:srgbClr val="FFFFFF"/>
                </a:solidFill>
                <a:latin typeface="+mj-lt"/>
                <a:sym typeface="Helvetica Neue"/>
              </a:rPr>
              <a:t>with pre-built workflows</a:t>
            </a:r>
          </a:p>
          <a:p>
            <a:pPr algn="ctr" defTabSz="412750" hangingPunct="0">
              <a:defRPr b="0"/>
            </a:pPr>
            <a:r>
              <a:rPr lang="en-US" sz="1800" b="1" kern="0" dirty="0">
                <a:solidFill>
                  <a:srgbClr val="FFFFFF"/>
                </a:solidFill>
                <a:latin typeface="+mj-lt"/>
                <a:sym typeface="Helvetica Neue"/>
              </a:rPr>
              <a:t>and UIs</a:t>
            </a:r>
          </a:p>
        </p:txBody>
      </p:sp>
      <p:sp>
        <p:nvSpPr>
          <p:cNvPr id="8" name="Pre-built, media…"/>
          <p:cNvSpPr txBox="1"/>
          <p:nvPr/>
        </p:nvSpPr>
        <p:spPr>
          <a:xfrm>
            <a:off x="6584797" y="5136994"/>
            <a:ext cx="2191306"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412750" hangingPunct="0">
              <a:defRPr b="0"/>
            </a:pPr>
            <a:r>
              <a:rPr lang="en-US" sz="1800" b="1" kern="0" dirty="0">
                <a:solidFill>
                  <a:srgbClr val="FFFFFF"/>
                </a:solidFill>
                <a:latin typeface="+mj-lt"/>
                <a:sym typeface="Helvetica Neue"/>
              </a:rPr>
              <a:t>Multiple workforce </a:t>
            </a:r>
          </a:p>
          <a:p>
            <a:pPr algn="ctr" defTabSz="412750" hangingPunct="0">
              <a:defRPr b="0"/>
            </a:pPr>
            <a:r>
              <a:rPr lang="en-US" sz="1800" b="1" kern="0" dirty="0">
                <a:solidFill>
                  <a:srgbClr val="FFFFFF"/>
                </a:solidFill>
                <a:latin typeface="+mj-lt"/>
                <a:sym typeface="Helvetica Neue"/>
              </a:rPr>
              <a:t>options</a:t>
            </a:r>
          </a:p>
        </p:txBody>
      </p:sp>
      <p:sp>
        <p:nvSpPr>
          <p:cNvPr id="9" name="Integrated…"/>
          <p:cNvSpPr txBox="1"/>
          <p:nvPr/>
        </p:nvSpPr>
        <p:spPr>
          <a:xfrm>
            <a:off x="9657991" y="5136994"/>
            <a:ext cx="1779333"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412750" hangingPunct="0">
              <a:defRPr b="0"/>
            </a:pPr>
            <a:r>
              <a:rPr lang="en-US" sz="1800" b="1" kern="0" dirty="0">
                <a:solidFill>
                  <a:srgbClr val="FFFFFF"/>
                </a:solidFill>
                <a:latin typeface="+mj-lt"/>
                <a:sym typeface="Helvetica Neue"/>
              </a:rPr>
              <a:t>Integrate with</a:t>
            </a:r>
          </a:p>
          <a:p>
            <a:pPr algn="ctr" defTabSz="412750" hangingPunct="0">
              <a:defRPr b="0"/>
            </a:pPr>
            <a:r>
              <a:rPr lang="en-US" sz="1800" b="1" kern="0" dirty="0">
                <a:solidFill>
                  <a:srgbClr val="FFFFFF"/>
                </a:solidFill>
                <a:latin typeface="+mj-lt"/>
                <a:sym typeface="Helvetica Neue"/>
              </a:rPr>
              <a:t>your custom ML</a:t>
            </a:r>
          </a:p>
          <a:p>
            <a:pPr algn="ctr" defTabSz="412750" hangingPunct="0">
              <a:defRPr b="0"/>
            </a:pPr>
            <a:r>
              <a:rPr lang="en-US" sz="1800" b="1" kern="0" dirty="0">
                <a:solidFill>
                  <a:srgbClr val="FFFFFF"/>
                </a:solidFill>
                <a:latin typeface="+mj-lt"/>
                <a:sym typeface="Helvetica Neue"/>
              </a:rPr>
              <a:t>models</a:t>
            </a:r>
          </a:p>
        </p:txBody>
      </p:sp>
      <p:sp>
        <p:nvSpPr>
          <p:cNvPr id="24" name="Integrated…"/>
          <p:cNvSpPr txBox="1"/>
          <p:nvPr/>
        </p:nvSpPr>
        <p:spPr>
          <a:xfrm>
            <a:off x="12231517" y="5136994"/>
            <a:ext cx="2161817"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defTabSz="412750" hangingPunct="0">
              <a:defRPr b="0"/>
            </a:pPr>
            <a:r>
              <a:rPr lang="en-US" sz="1800" b="1" kern="0" dirty="0">
                <a:solidFill>
                  <a:srgbClr val="FFFFFF"/>
                </a:solidFill>
                <a:latin typeface="+mj-lt"/>
                <a:sym typeface="Helvetica Neue"/>
              </a:rPr>
              <a:t>Pre-built algorithms to </a:t>
            </a:r>
          </a:p>
          <a:p>
            <a:pPr algn="ctr" defTabSz="412750" hangingPunct="0">
              <a:defRPr b="0"/>
            </a:pPr>
            <a:r>
              <a:rPr lang="en-US" sz="1800" b="1" kern="0" dirty="0">
                <a:solidFill>
                  <a:srgbClr val="FFFFFF"/>
                </a:solidFill>
                <a:latin typeface="+mj-lt"/>
                <a:sym typeface="Helvetica Neue"/>
              </a:rPr>
              <a:t>increase accuracy</a:t>
            </a:r>
          </a:p>
        </p:txBody>
      </p:sp>
      <p:pic>
        <p:nvPicPr>
          <p:cNvPr id="22" name="Picture 21">
            <a:extLst>
              <a:ext uri="{FF2B5EF4-FFF2-40B4-BE49-F238E27FC236}">
                <a16:creationId xmlns:a16="http://schemas.microsoft.com/office/drawing/2014/main" id="{D9966E5F-FD32-5E49-95EE-92ECA305E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15" y="2766092"/>
            <a:ext cx="2195820" cy="2195820"/>
          </a:xfrm>
          <a:prstGeom prst="rect">
            <a:avLst/>
          </a:prstGeom>
        </p:spPr>
      </p:pic>
      <p:grpSp>
        <p:nvGrpSpPr>
          <p:cNvPr id="23" name="Group 22">
            <a:extLst>
              <a:ext uri="{FF2B5EF4-FFF2-40B4-BE49-F238E27FC236}">
                <a16:creationId xmlns:a16="http://schemas.microsoft.com/office/drawing/2014/main" id="{EE530EA9-1CCB-A04B-85FB-BCC47A4F86B4}"/>
              </a:ext>
            </a:extLst>
          </p:cNvPr>
          <p:cNvGrpSpPr/>
          <p:nvPr/>
        </p:nvGrpSpPr>
        <p:grpSpPr>
          <a:xfrm>
            <a:off x="6661570" y="2876788"/>
            <a:ext cx="2040528" cy="2089440"/>
            <a:chOff x="6134888" y="5102553"/>
            <a:chExt cx="1509019" cy="1713206"/>
          </a:xfrm>
        </p:grpSpPr>
        <p:pic>
          <p:nvPicPr>
            <p:cNvPr id="26" name="Picture 25">
              <a:extLst>
                <a:ext uri="{FF2B5EF4-FFF2-40B4-BE49-F238E27FC236}">
                  <a16:creationId xmlns:a16="http://schemas.microsoft.com/office/drawing/2014/main" id="{DC5D0867-819A-9247-A838-125C01497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038" y="5901359"/>
              <a:ext cx="909851" cy="914400"/>
            </a:xfrm>
            <a:prstGeom prst="rect">
              <a:avLst/>
            </a:prstGeom>
          </p:spPr>
        </p:pic>
        <p:pic>
          <p:nvPicPr>
            <p:cNvPr id="27" name="Picture 26">
              <a:extLst>
                <a:ext uri="{FF2B5EF4-FFF2-40B4-BE49-F238E27FC236}">
                  <a16:creationId xmlns:a16="http://schemas.microsoft.com/office/drawing/2014/main" id="{CE696067-1D0C-F246-B814-B121AB078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888" y="5102553"/>
              <a:ext cx="909851" cy="914400"/>
            </a:xfrm>
            <a:prstGeom prst="rect">
              <a:avLst/>
            </a:prstGeom>
          </p:spPr>
        </p:pic>
        <p:pic>
          <p:nvPicPr>
            <p:cNvPr id="29" name="Picture 28">
              <a:extLst>
                <a:ext uri="{FF2B5EF4-FFF2-40B4-BE49-F238E27FC236}">
                  <a16:creationId xmlns:a16="http://schemas.microsoft.com/office/drawing/2014/main" id="{A4B3AE47-5A1C-1146-A729-D2EFA01B7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713" y="5888474"/>
              <a:ext cx="909851" cy="914400"/>
            </a:xfrm>
            <a:prstGeom prst="rect">
              <a:avLst/>
            </a:prstGeom>
          </p:spPr>
        </p:pic>
        <p:pic>
          <p:nvPicPr>
            <p:cNvPr id="30" name="Picture 29">
              <a:extLst>
                <a:ext uri="{FF2B5EF4-FFF2-40B4-BE49-F238E27FC236}">
                  <a16:creationId xmlns:a16="http://schemas.microsoft.com/office/drawing/2014/main" id="{FCE47279-F1E9-0F4F-B2C7-0690C4717C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056" y="5139892"/>
              <a:ext cx="909851" cy="914400"/>
            </a:xfrm>
            <a:prstGeom prst="rect">
              <a:avLst/>
            </a:prstGeom>
          </p:spPr>
        </p:pic>
      </p:grpSp>
      <p:pic>
        <p:nvPicPr>
          <p:cNvPr id="31" name="Picture 30">
            <a:extLst>
              <a:ext uri="{FF2B5EF4-FFF2-40B4-BE49-F238E27FC236}">
                <a16:creationId xmlns:a16="http://schemas.microsoft.com/office/drawing/2014/main" id="{53C62932-8EC2-B646-92EE-46C08D2B5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5043" y="2707620"/>
            <a:ext cx="2540579" cy="2540579"/>
          </a:xfrm>
          <a:prstGeom prst="rect">
            <a:avLst/>
          </a:prstGeom>
        </p:spPr>
      </p:pic>
      <p:pic>
        <p:nvPicPr>
          <p:cNvPr id="32" name="Picture 31">
            <a:extLst>
              <a:ext uri="{FF2B5EF4-FFF2-40B4-BE49-F238E27FC236}">
                <a16:creationId xmlns:a16="http://schemas.microsoft.com/office/drawing/2014/main" id="{4BE8DF5B-787F-F34B-A6BC-1B8ABD9D26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8401" y="2740030"/>
            <a:ext cx="2540579" cy="2553282"/>
          </a:xfrm>
          <a:prstGeom prst="rect">
            <a:avLst/>
          </a:prstGeom>
        </p:spPr>
      </p:pic>
      <p:pic>
        <p:nvPicPr>
          <p:cNvPr id="33" name="Picture 32">
            <a:extLst>
              <a:ext uri="{FF2B5EF4-FFF2-40B4-BE49-F238E27FC236}">
                <a16:creationId xmlns:a16="http://schemas.microsoft.com/office/drawing/2014/main" id="{B88D09F6-8D80-2945-A15D-9182314CEA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46318" y="2662694"/>
            <a:ext cx="2540579" cy="2553282"/>
          </a:xfrm>
          <a:prstGeom prst="rect">
            <a:avLst/>
          </a:prstGeom>
        </p:spPr>
      </p:pic>
    </p:spTree>
    <p:extLst>
      <p:ext uri="{BB962C8B-B14F-4D97-AF65-F5344CB8AC3E}">
        <p14:creationId xmlns:p14="http://schemas.microsoft.com/office/powerpoint/2010/main" val="2081307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Human Review Workforces</a:t>
            </a:r>
          </a:p>
        </p:txBody>
      </p:sp>
      <p:sp>
        <p:nvSpPr>
          <p:cNvPr id="6" name="Freeform: Shape 5">
            <a:extLst>
              <a:ext uri="{FF2B5EF4-FFF2-40B4-BE49-F238E27FC236}">
                <a16:creationId xmlns:a16="http://schemas.microsoft.com/office/drawing/2014/main" id="{5457FEF1-3362-46F2-8BFF-57D3DFB03D6B}"/>
              </a:ext>
            </a:extLst>
          </p:cNvPr>
          <p:cNvSpPr/>
          <p:nvPr/>
        </p:nvSpPr>
        <p:spPr>
          <a:xfrm>
            <a:off x="1782810" y="2103460"/>
            <a:ext cx="1908595" cy="1305139"/>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9050" cap="flat">
            <a:solidFill>
              <a:schemeClr val="tx1"/>
            </a:solidFill>
            <a:prstDash val="solid"/>
            <a:round/>
          </a:ln>
        </p:spPr>
        <p:txBody>
          <a:bodyPr rtlCol="0" anchor="ctr"/>
          <a:lstStyle/>
          <a:p>
            <a:endParaRPr lang="en-US" sz="2542"/>
          </a:p>
        </p:txBody>
      </p:sp>
      <p:sp>
        <p:nvSpPr>
          <p:cNvPr id="14" name="Freeform: Shape 13">
            <a:extLst>
              <a:ext uri="{FF2B5EF4-FFF2-40B4-BE49-F238E27FC236}">
                <a16:creationId xmlns:a16="http://schemas.microsoft.com/office/drawing/2014/main" id="{C688C19A-80DE-4699-AB3B-039F79EE41C1}"/>
              </a:ext>
            </a:extLst>
          </p:cNvPr>
          <p:cNvSpPr/>
          <p:nvPr/>
        </p:nvSpPr>
        <p:spPr>
          <a:xfrm>
            <a:off x="3177640" y="2884735"/>
            <a:ext cx="888683" cy="888683"/>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sz="2542"/>
          </a:p>
        </p:txBody>
      </p:sp>
      <p:sp>
        <p:nvSpPr>
          <p:cNvPr id="15" name="Freeform: Shape 14">
            <a:extLst>
              <a:ext uri="{FF2B5EF4-FFF2-40B4-BE49-F238E27FC236}">
                <a16:creationId xmlns:a16="http://schemas.microsoft.com/office/drawing/2014/main" id="{97E18867-3C11-4E45-8AB9-5570A7EE950B}"/>
              </a:ext>
            </a:extLst>
          </p:cNvPr>
          <p:cNvSpPr/>
          <p:nvPr/>
        </p:nvSpPr>
        <p:spPr>
          <a:xfrm>
            <a:off x="3432590" y="3142601"/>
            <a:ext cx="378785" cy="37878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endParaRPr lang="en-US" sz="2542"/>
          </a:p>
        </p:txBody>
      </p:sp>
      <p:grpSp>
        <p:nvGrpSpPr>
          <p:cNvPr id="3" name="Group 2">
            <a:extLst>
              <a:ext uri="{FF2B5EF4-FFF2-40B4-BE49-F238E27FC236}">
                <a16:creationId xmlns:a16="http://schemas.microsoft.com/office/drawing/2014/main" id="{9C04FBDF-3F64-4D5C-9E9B-4B5C691C206E}"/>
              </a:ext>
            </a:extLst>
          </p:cNvPr>
          <p:cNvGrpSpPr/>
          <p:nvPr/>
        </p:nvGrpSpPr>
        <p:grpSpPr>
          <a:xfrm>
            <a:off x="2230070" y="2487634"/>
            <a:ext cx="573263" cy="595025"/>
            <a:chOff x="4532431" y="2085005"/>
            <a:chExt cx="1225769" cy="1272300"/>
          </a:xfrm>
        </p:grpSpPr>
        <p:sp>
          <p:nvSpPr>
            <p:cNvPr id="20" name="Freeform: Shape 19">
              <a:extLst>
                <a:ext uri="{FF2B5EF4-FFF2-40B4-BE49-F238E27FC236}">
                  <a16:creationId xmlns:a16="http://schemas.microsoft.com/office/drawing/2014/main" id="{C906A4F1-9ABB-42FD-8446-82C7579DF7DE}"/>
                </a:ext>
              </a:extLst>
            </p:cNvPr>
            <p:cNvSpPr/>
            <p:nvPr/>
          </p:nvSpPr>
          <p:spPr>
            <a:xfrm>
              <a:off x="4967007" y="2655776"/>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0991"/>
                    <a:pt x="4828" y="102668"/>
                    <a:pt x="4828" y="67909"/>
                  </a:cubicBezTo>
                </a:path>
              </a:pathLst>
            </a:custGeom>
            <a:noFill/>
            <a:ln w="19050" cap="flat">
              <a:solidFill>
                <a:schemeClr val="tx1"/>
              </a:solidFill>
              <a:prstDash val="solid"/>
              <a:round/>
            </a:ln>
          </p:spPr>
          <p:txBody>
            <a:bodyPr rtlCol="0" anchor="ctr"/>
            <a:lstStyle/>
            <a:p>
              <a:endParaRPr lang="en-US" sz="2542"/>
            </a:p>
          </p:txBody>
        </p:sp>
        <p:sp>
          <p:nvSpPr>
            <p:cNvPr id="21" name="Freeform: Shape 20">
              <a:extLst>
                <a:ext uri="{FF2B5EF4-FFF2-40B4-BE49-F238E27FC236}">
                  <a16:creationId xmlns:a16="http://schemas.microsoft.com/office/drawing/2014/main" id="{0546D214-39A7-4969-9967-1D331F6F1451}"/>
                </a:ext>
              </a:extLst>
            </p:cNvPr>
            <p:cNvSpPr/>
            <p:nvPr/>
          </p:nvSpPr>
          <p:spPr>
            <a:xfrm>
              <a:off x="4665940" y="2085005"/>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2828" y="131313"/>
                    <a:pt x="4828" y="102990"/>
                    <a:pt x="4828" y="67909"/>
                  </a:cubicBezTo>
                </a:path>
              </a:pathLst>
            </a:custGeom>
            <a:noFill/>
            <a:ln w="19050" cap="flat">
              <a:solidFill>
                <a:schemeClr val="tx1"/>
              </a:solidFill>
              <a:prstDash val="solid"/>
              <a:round/>
            </a:ln>
          </p:spPr>
          <p:txBody>
            <a:bodyPr rtlCol="0" anchor="ctr"/>
            <a:lstStyle/>
            <a:p>
              <a:endParaRPr lang="en-US" sz="2542"/>
            </a:p>
          </p:txBody>
        </p:sp>
        <p:sp>
          <p:nvSpPr>
            <p:cNvPr id="22" name="Freeform: Shape 21">
              <a:extLst>
                <a:ext uri="{FF2B5EF4-FFF2-40B4-BE49-F238E27FC236}">
                  <a16:creationId xmlns:a16="http://schemas.microsoft.com/office/drawing/2014/main" id="{A1F78555-58DB-495B-83B2-0E9F7FDC7EE5}"/>
                </a:ext>
              </a:extLst>
            </p:cNvPr>
            <p:cNvSpPr/>
            <p:nvPr/>
          </p:nvSpPr>
          <p:spPr>
            <a:xfrm>
              <a:off x="4532431" y="2449626"/>
              <a:ext cx="546578" cy="340491"/>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sp>
          <p:nvSpPr>
            <p:cNvPr id="23" name="Freeform: Shape 22">
              <a:extLst>
                <a:ext uri="{FF2B5EF4-FFF2-40B4-BE49-F238E27FC236}">
                  <a16:creationId xmlns:a16="http://schemas.microsoft.com/office/drawing/2014/main" id="{CCD4BFEE-2407-4F36-AB0E-778D0DC196D9}"/>
                </a:ext>
              </a:extLst>
            </p:cNvPr>
            <p:cNvSpPr/>
            <p:nvPr/>
          </p:nvSpPr>
          <p:spPr>
            <a:xfrm>
              <a:off x="4834394" y="3016814"/>
              <a:ext cx="546578" cy="340491"/>
            </a:xfrm>
            <a:custGeom>
              <a:avLst/>
              <a:gdLst>
                <a:gd name="connsiteX0" fmla="*/ 183773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83773"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sp>
          <p:nvSpPr>
            <p:cNvPr id="24" name="Freeform: Shape 23">
              <a:extLst>
                <a:ext uri="{FF2B5EF4-FFF2-40B4-BE49-F238E27FC236}">
                  <a16:creationId xmlns:a16="http://schemas.microsoft.com/office/drawing/2014/main" id="{2BF196AD-8088-40D4-9A39-085766F5D93E}"/>
                </a:ext>
              </a:extLst>
            </p:cNvPr>
            <p:cNvSpPr/>
            <p:nvPr/>
          </p:nvSpPr>
          <p:spPr>
            <a:xfrm>
              <a:off x="5254632" y="2085005"/>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1313"/>
                    <a:pt x="4828" y="102990"/>
                    <a:pt x="4828" y="67909"/>
                  </a:cubicBezTo>
                </a:path>
              </a:pathLst>
            </a:custGeom>
            <a:noFill/>
            <a:ln w="19050" cap="flat">
              <a:solidFill>
                <a:schemeClr val="tx1"/>
              </a:solidFill>
              <a:prstDash val="solid"/>
              <a:round/>
            </a:ln>
          </p:spPr>
          <p:txBody>
            <a:bodyPr rtlCol="0" anchor="ctr"/>
            <a:lstStyle/>
            <a:p>
              <a:endParaRPr lang="en-US" sz="2542"/>
            </a:p>
          </p:txBody>
        </p:sp>
        <p:sp>
          <p:nvSpPr>
            <p:cNvPr id="31" name="Freeform: Shape 30">
              <a:extLst>
                <a:ext uri="{FF2B5EF4-FFF2-40B4-BE49-F238E27FC236}">
                  <a16:creationId xmlns:a16="http://schemas.microsoft.com/office/drawing/2014/main" id="{2CCF0516-79FD-46AE-B8D5-96F90C3CB0A9}"/>
                </a:ext>
              </a:extLst>
            </p:cNvPr>
            <p:cNvSpPr/>
            <p:nvPr/>
          </p:nvSpPr>
          <p:spPr>
            <a:xfrm flipH="1">
              <a:off x="5211622" y="2449626"/>
              <a:ext cx="546578" cy="340491"/>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grpSp>
      <p:grpSp>
        <p:nvGrpSpPr>
          <p:cNvPr id="52" name="Group 51">
            <a:extLst>
              <a:ext uri="{FF2B5EF4-FFF2-40B4-BE49-F238E27FC236}">
                <a16:creationId xmlns:a16="http://schemas.microsoft.com/office/drawing/2014/main" id="{EAF9AB2E-86BC-4B85-A707-A7E27A241277}"/>
              </a:ext>
            </a:extLst>
          </p:cNvPr>
          <p:cNvGrpSpPr/>
          <p:nvPr/>
        </p:nvGrpSpPr>
        <p:grpSpPr>
          <a:xfrm>
            <a:off x="2805559" y="2743975"/>
            <a:ext cx="390634" cy="379783"/>
            <a:chOff x="4147219" y="2089506"/>
            <a:chExt cx="409129" cy="397765"/>
          </a:xfrm>
        </p:grpSpPr>
        <p:sp>
          <p:nvSpPr>
            <p:cNvPr id="41" name="Freeform: Shape 40">
              <a:extLst>
                <a:ext uri="{FF2B5EF4-FFF2-40B4-BE49-F238E27FC236}">
                  <a16:creationId xmlns:a16="http://schemas.microsoft.com/office/drawing/2014/main" id="{36FCCBE8-7FA0-41E9-AE5C-BAEA9212B82C}"/>
                </a:ext>
              </a:extLst>
            </p:cNvPr>
            <p:cNvSpPr/>
            <p:nvPr/>
          </p:nvSpPr>
          <p:spPr>
            <a:xfrm>
              <a:off x="4306325" y="2338621"/>
              <a:ext cx="36368" cy="95463"/>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527FFF"/>
              </a:solidFill>
              <a:prstDash val="solid"/>
              <a:round/>
            </a:ln>
          </p:spPr>
          <p:txBody>
            <a:bodyPr rtlCol="0" anchor="ctr"/>
            <a:lstStyle/>
            <a:p>
              <a:endParaRPr lang="en-US" sz="2542"/>
            </a:p>
          </p:txBody>
        </p:sp>
        <p:sp>
          <p:nvSpPr>
            <p:cNvPr id="42" name="Freeform: Shape 41">
              <a:extLst>
                <a:ext uri="{FF2B5EF4-FFF2-40B4-BE49-F238E27FC236}">
                  <a16:creationId xmlns:a16="http://schemas.microsoft.com/office/drawing/2014/main" id="{A768C210-FCDC-49B2-A031-9E38DD52790B}"/>
                </a:ext>
              </a:extLst>
            </p:cNvPr>
            <p:cNvSpPr/>
            <p:nvPr/>
          </p:nvSpPr>
          <p:spPr>
            <a:xfrm>
              <a:off x="4199951" y="2300890"/>
              <a:ext cx="118193" cy="13637"/>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527FFF"/>
              </a:solidFill>
              <a:prstDash val="solid"/>
              <a:round/>
            </a:ln>
          </p:spPr>
          <p:txBody>
            <a:bodyPr rtlCol="0" anchor="ctr"/>
            <a:lstStyle/>
            <a:p>
              <a:endParaRPr lang="en-US" sz="2542"/>
            </a:p>
          </p:txBody>
        </p:sp>
        <p:sp>
          <p:nvSpPr>
            <p:cNvPr id="43" name="Freeform: Shape 42">
              <a:extLst>
                <a:ext uri="{FF2B5EF4-FFF2-40B4-BE49-F238E27FC236}">
                  <a16:creationId xmlns:a16="http://schemas.microsoft.com/office/drawing/2014/main" id="{A4B0BDD5-ACE8-4F58-927E-F8F63542CAD2}"/>
                </a:ext>
              </a:extLst>
            </p:cNvPr>
            <p:cNvSpPr/>
            <p:nvPr/>
          </p:nvSpPr>
          <p:spPr>
            <a:xfrm>
              <a:off x="4277232" y="2142238"/>
              <a:ext cx="63642" cy="118193"/>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527FFF"/>
              </a:solidFill>
              <a:prstDash val="solid"/>
              <a:round/>
            </a:ln>
          </p:spPr>
          <p:txBody>
            <a:bodyPr rtlCol="0" anchor="ctr"/>
            <a:lstStyle/>
            <a:p>
              <a:endParaRPr lang="en-US" sz="2542"/>
            </a:p>
          </p:txBody>
        </p:sp>
        <p:sp>
          <p:nvSpPr>
            <p:cNvPr id="44" name="Freeform: Shape 43">
              <a:extLst>
                <a:ext uri="{FF2B5EF4-FFF2-40B4-BE49-F238E27FC236}">
                  <a16:creationId xmlns:a16="http://schemas.microsoft.com/office/drawing/2014/main" id="{C730118E-025C-4804-B5BB-5342286089CF}"/>
                </a:ext>
              </a:extLst>
            </p:cNvPr>
            <p:cNvSpPr/>
            <p:nvPr/>
          </p:nvSpPr>
          <p:spPr>
            <a:xfrm>
              <a:off x="4373604" y="2193153"/>
              <a:ext cx="54550" cy="68189"/>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527FFF"/>
              </a:solidFill>
              <a:prstDash val="solid"/>
              <a:round/>
            </a:ln>
          </p:spPr>
          <p:txBody>
            <a:bodyPr rtlCol="0" anchor="ctr"/>
            <a:lstStyle/>
            <a:p>
              <a:endParaRPr lang="en-US" sz="2542"/>
            </a:p>
          </p:txBody>
        </p:sp>
        <p:sp>
          <p:nvSpPr>
            <p:cNvPr id="45" name="Freeform: Shape 44">
              <a:extLst>
                <a:ext uri="{FF2B5EF4-FFF2-40B4-BE49-F238E27FC236}">
                  <a16:creationId xmlns:a16="http://schemas.microsoft.com/office/drawing/2014/main" id="{09EE3B54-AB86-49DC-8543-26B78514CDFF}"/>
                </a:ext>
              </a:extLst>
            </p:cNvPr>
            <p:cNvSpPr/>
            <p:nvPr/>
          </p:nvSpPr>
          <p:spPr>
            <a:xfrm>
              <a:off x="4302233" y="2244975"/>
              <a:ext cx="109102" cy="109102"/>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527FFF"/>
              </a:solidFill>
              <a:prstDash val="solid"/>
              <a:round/>
            </a:ln>
          </p:spPr>
          <p:txBody>
            <a:bodyPr rtlCol="0" anchor="ctr"/>
            <a:lstStyle/>
            <a:p>
              <a:endParaRPr lang="en-US" sz="2542"/>
            </a:p>
          </p:txBody>
        </p:sp>
        <p:sp>
          <p:nvSpPr>
            <p:cNvPr id="46" name="Freeform: Shape 45">
              <a:extLst>
                <a:ext uri="{FF2B5EF4-FFF2-40B4-BE49-F238E27FC236}">
                  <a16:creationId xmlns:a16="http://schemas.microsoft.com/office/drawing/2014/main" id="{BCC12D3B-2B60-44CA-8BD1-DDB60BD8D29B}"/>
                </a:ext>
              </a:extLst>
            </p:cNvPr>
            <p:cNvSpPr/>
            <p:nvPr/>
          </p:nvSpPr>
          <p:spPr>
            <a:xfrm>
              <a:off x="4147219" y="2276796"/>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47" name="Freeform: Shape 46">
              <a:extLst>
                <a:ext uri="{FF2B5EF4-FFF2-40B4-BE49-F238E27FC236}">
                  <a16:creationId xmlns:a16="http://schemas.microsoft.com/office/drawing/2014/main" id="{0FFC3A8B-9D47-40EC-92C8-3DCAC6A4F84E}"/>
                </a:ext>
              </a:extLst>
            </p:cNvPr>
            <p:cNvSpPr/>
            <p:nvPr/>
          </p:nvSpPr>
          <p:spPr>
            <a:xfrm>
              <a:off x="4238137" y="2089506"/>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48" name="Freeform: Shape 47">
              <a:extLst>
                <a:ext uri="{FF2B5EF4-FFF2-40B4-BE49-F238E27FC236}">
                  <a16:creationId xmlns:a16="http://schemas.microsoft.com/office/drawing/2014/main" id="{C9254D9E-3234-4834-A646-5F54C97683AF}"/>
                </a:ext>
              </a:extLst>
            </p:cNvPr>
            <p:cNvSpPr/>
            <p:nvPr/>
          </p:nvSpPr>
          <p:spPr>
            <a:xfrm>
              <a:off x="4391333" y="2316800"/>
              <a:ext cx="113647" cy="72734"/>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527FFF"/>
              </a:solidFill>
              <a:prstDash val="solid"/>
              <a:round/>
            </a:ln>
          </p:spPr>
          <p:txBody>
            <a:bodyPr rtlCol="0" anchor="ctr"/>
            <a:lstStyle/>
            <a:p>
              <a:endParaRPr lang="en-US" sz="2542"/>
            </a:p>
          </p:txBody>
        </p:sp>
        <p:sp>
          <p:nvSpPr>
            <p:cNvPr id="49" name="Freeform: Shape 48">
              <a:extLst>
                <a:ext uri="{FF2B5EF4-FFF2-40B4-BE49-F238E27FC236}">
                  <a16:creationId xmlns:a16="http://schemas.microsoft.com/office/drawing/2014/main" id="{BA055884-8E02-4308-81FD-DF4832817118}"/>
                </a:ext>
              </a:extLst>
            </p:cNvPr>
            <p:cNvSpPr/>
            <p:nvPr/>
          </p:nvSpPr>
          <p:spPr>
            <a:xfrm>
              <a:off x="4492706" y="2367259"/>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50" name="Freeform: Shape 49">
              <a:extLst>
                <a:ext uri="{FF2B5EF4-FFF2-40B4-BE49-F238E27FC236}">
                  <a16:creationId xmlns:a16="http://schemas.microsoft.com/office/drawing/2014/main" id="{6F4D7196-C184-4D2D-BF5A-FF30CB256543}"/>
                </a:ext>
              </a:extLst>
            </p:cNvPr>
            <p:cNvSpPr/>
            <p:nvPr/>
          </p:nvSpPr>
          <p:spPr>
            <a:xfrm>
              <a:off x="4271777" y="2423629"/>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51" name="Freeform: Shape 50">
              <a:extLst>
                <a:ext uri="{FF2B5EF4-FFF2-40B4-BE49-F238E27FC236}">
                  <a16:creationId xmlns:a16="http://schemas.microsoft.com/office/drawing/2014/main" id="{E834C679-37D7-4B95-BE4E-3D89E962EDD7}"/>
                </a:ext>
              </a:extLst>
            </p:cNvPr>
            <p:cNvSpPr/>
            <p:nvPr/>
          </p:nvSpPr>
          <p:spPr>
            <a:xfrm>
              <a:off x="4405880" y="2145875"/>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grpSp>
      <p:sp>
        <p:nvSpPr>
          <p:cNvPr id="53" name="TextBox 52">
            <a:extLst>
              <a:ext uri="{FF2B5EF4-FFF2-40B4-BE49-F238E27FC236}">
                <a16:creationId xmlns:a16="http://schemas.microsoft.com/office/drawing/2014/main" id="{2282035E-8ED9-4A1A-9DED-3C6D522601CC}"/>
              </a:ext>
            </a:extLst>
          </p:cNvPr>
          <p:cNvSpPr txBox="1"/>
          <p:nvPr/>
        </p:nvSpPr>
        <p:spPr>
          <a:xfrm>
            <a:off x="633385" y="4059709"/>
            <a:ext cx="4083618" cy="686958"/>
          </a:xfrm>
          <a:prstGeom prst="rect">
            <a:avLst/>
          </a:prstGeom>
          <a:noFill/>
        </p:spPr>
        <p:txBody>
          <a:bodyPr wrap="none" lIns="219456" tIns="175565" rIns="219456" bIns="175565" rtlCol="0">
            <a:spAutoFit/>
          </a:bodyPr>
          <a:lstStyle/>
          <a:p>
            <a:pPr>
              <a:lnSpc>
                <a:spcPct val="90000"/>
              </a:lnSpc>
              <a:spcAft>
                <a:spcPts val="2160"/>
              </a:spcAft>
            </a:pPr>
            <a:r>
              <a:rPr lang="en-US" sz="2400" dirty="0">
                <a:solidFill>
                  <a:schemeClr val="accent2"/>
                </a:solidFill>
              </a:rPr>
              <a:t>Amazon Mechanical Turk</a:t>
            </a:r>
          </a:p>
        </p:txBody>
      </p:sp>
      <p:sp>
        <p:nvSpPr>
          <p:cNvPr id="54" name="TextBox 53">
            <a:extLst>
              <a:ext uri="{FF2B5EF4-FFF2-40B4-BE49-F238E27FC236}">
                <a16:creationId xmlns:a16="http://schemas.microsoft.com/office/drawing/2014/main" id="{8D7C7811-062D-4E4D-A4BD-7AF53A3FB8A8}"/>
              </a:ext>
            </a:extLst>
          </p:cNvPr>
          <p:cNvSpPr txBox="1"/>
          <p:nvPr/>
        </p:nvSpPr>
        <p:spPr>
          <a:xfrm>
            <a:off x="578883" y="4615760"/>
            <a:ext cx="4192623" cy="1418184"/>
          </a:xfrm>
          <a:prstGeom prst="rect">
            <a:avLst/>
          </a:prstGeom>
          <a:noFill/>
        </p:spPr>
        <p:txBody>
          <a:bodyPr wrap="none" lIns="219456" tIns="175565" rIns="219456" bIns="175565" rtlCol="0">
            <a:spAutoFit/>
          </a:bodyPr>
          <a:lstStyle/>
          <a:p>
            <a:pPr algn="ctr">
              <a:lnSpc>
                <a:spcPct val="90000"/>
              </a:lnSpc>
              <a:spcAft>
                <a:spcPts val="2160"/>
              </a:spcAft>
            </a:pPr>
            <a:r>
              <a:rPr lang="en-US" sz="1920" dirty="0"/>
              <a:t>An on-demand 24x7 workforce</a:t>
            </a:r>
            <a:br>
              <a:rPr lang="en-US" sz="1920" dirty="0"/>
            </a:br>
            <a:r>
              <a:rPr lang="en-US" sz="1920" dirty="0"/>
              <a:t>of over 500,000 independent</a:t>
            </a:r>
            <a:br>
              <a:rPr lang="en-US" sz="1920" dirty="0"/>
            </a:br>
            <a:r>
              <a:rPr lang="en-US" sz="1920" dirty="0"/>
              <a:t>contractors worldwide, powered</a:t>
            </a:r>
            <a:br>
              <a:rPr lang="en-US" sz="1920" dirty="0"/>
            </a:br>
            <a:r>
              <a:rPr lang="en-US" sz="1920" dirty="0"/>
              <a:t>by Amazon Mechanical Turk</a:t>
            </a:r>
          </a:p>
        </p:txBody>
      </p:sp>
      <p:sp>
        <p:nvSpPr>
          <p:cNvPr id="55" name="Freeform: Shape 54">
            <a:extLst>
              <a:ext uri="{FF2B5EF4-FFF2-40B4-BE49-F238E27FC236}">
                <a16:creationId xmlns:a16="http://schemas.microsoft.com/office/drawing/2014/main" id="{EBCBBA7B-A00E-4718-88A6-05F010D89EE8}"/>
              </a:ext>
            </a:extLst>
          </p:cNvPr>
          <p:cNvSpPr/>
          <p:nvPr/>
        </p:nvSpPr>
        <p:spPr>
          <a:xfrm>
            <a:off x="6388006" y="2103460"/>
            <a:ext cx="1908595" cy="1305139"/>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9050" cap="flat">
            <a:solidFill>
              <a:schemeClr val="tx1"/>
            </a:solidFill>
            <a:prstDash val="solid"/>
            <a:round/>
          </a:ln>
        </p:spPr>
        <p:txBody>
          <a:bodyPr rtlCol="0" anchor="ctr"/>
          <a:lstStyle/>
          <a:p>
            <a:endParaRPr lang="en-US" sz="2542"/>
          </a:p>
        </p:txBody>
      </p:sp>
      <p:sp>
        <p:nvSpPr>
          <p:cNvPr id="56" name="Freeform: Shape 55">
            <a:extLst>
              <a:ext uri="{FF2B5EF4-FFF2-40B4-BE49-F238E27FC236}">
                <a16:creationId xmlns:a16="http://schemas.microsoft.com/office/drawing/2014/main" id="{EDD329DD-7226-4B3C-BC56-6EED78CB2BC2}"/>
              </a:ext>
            </a:extLst>
          </p:cNvPr>
          <p:cNvSpPr/>
          <p:nvPr/>
        </p:nvSpPr>
        <p:spPr>
          <a:xfrm>
            <a:off x="7782836" y="2884735"/>
            <a:ext cx="888683" cy="888683"/>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sz="2542"/>
          </a:p>
        </p:txBody>
      </p:sp>
      <p:sp>
        <p:nvSpPr>
          <p:cNvPr id="57" name="Freeform: Shape 56">
            <a:extLst>
              <a:ext uri="{FF2B5EF4-FFF2-40B4-BE49-F238E27FC236}">
                <a16:creationId xmlns:a16="http://schemas.microsoft.com/office/drawing/2014/main" id="{9A539D76-06AB-4302-9747-332344D29B33}"/>
              </a:ext>
            </a:extLst>
          </p:cNvPr>
          <p:cNvSpPr/>
          <p:nvPr/>
        </p:nvSpPr>
        <p:spPr>
          <a:xfrm>
            <a:off x="8037786" y="3142601"/>
            <a:ext cx="378785" cy="37878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endParaRPr lang="en-US" sz="2542"/>
          </a:p>
        </p:txBody>
      </p:sp>
      <p:grpSp>
        <p:nvGrpSpPr>
          <p:cNvPr id="58" name="Group 57">
            <a:extLst>
              <a:ext uri="{FF2B5EF4-FFF2-40B4-BE49-F238E27FC236}">
                <a16:creationId xmlns:a16="http://schemas.microsoft.com/office/drawing/2014/main" id="{B0A39629-B145-477F-84B3-1E482C6C0629}"/>
              </a:ext>
            </a:extLst>
          </p:cNvPr>
          <p:cNvGrpSpPr/>
          <p:nvPr/>
        </p:nvGrpSpPr>
        <p:grpSpPr>
          <a:xfrm>
            <a:off x="7115360" y="2588127"/>
            <a:ext cx="604789" cy="627748"/>
            <a:chOff x="4532431" y="2085005"/>
            <a:chExt cx="1225769" cy="1272300"/>
          </a:xfrm>
        </p:grpSpPr>
        <p:sp>
          <p:nvSpPr>
            <p:cNvPr id="59" name="Freeform: Shape 58">
              <a:extLst>
                <a:ext uri="{FF2B5EF4-FFF2-40B4-BE49-F238E27FC236}">
                  <a16:creationId xmlns:a16="http://schemas.microsoft.com/office/drawing/2014/main" id="{E49E91D1-AE31-4C02-A495-13C258977D29}"/>
                </a:ext>
              </a:extLst>
            </p:cNvPr>
            <p:cNvSpPr/>
            <p:nvPr/>
          </p:nvSpPr>
          <p:spPr>
            <a:xfrm>
              <a:off x="4967007" y="2655776"/>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0991"/>
                    <a:pt x="4828" y="102668"/>
                    <a:pt x="4828" y="67909"/>
                  </a:cubicBezTo>
                </a:path>
              </a:pathLst>
            </a:custGeom>
            <a:noFill/>
            <a:ln w="19050" cap="flat">
              <a:solidFill>
                <a:schemeClr val="tx1"/>
              </a:solidFill>
              <a:prstDash val="solid"/>
              <a:round/>
            </a:ln>
          </p:spPr>
          <p:txBody>
            <a:bodyPr rtlCol="0" anchor="ctr"/>
            <a:lstStyle/>
            <a:p>
              <a:endParaRPr lang="en-US" sz="2542"/>
            </a:p>
          </p:txBody>
        </p:sp>
        <p:sp>
          <p:nvSpPr>
            <p:cNvPr id="60" name="Freeform: Shape 59">
              <a:extLst>
                <a:ext uri="{FF2B5EF4-FFF2-40B4-BE49-F238E27FC236}">
                  <a16:creationId xmlns:a16="http://schemas.microsoft.com/office/drawing/2014/main" id="{C430A9EC-0EBB-49DE-B1C4-D03431BCAC7F}"/>
                </a:ext>
              </a:extLst>
            </p:cNvPr>
            <p:cNvSpPr/>
            <p:nvPr/>
          </p:nvSpPr>
          <p:spPr>
            <a:xfrm>
              <a:off x="4665940" y="2085005"/>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2828" y="131313"/>
                    <a:pt x="4828" y="102990"/>
                    <a:pt x="4828" y="67909"/>
                  </a:cubicBezTo>
                </a:path>
              </a:pathLst>
            </a:custGeom>
            <a:noFill/>
            <a:ln w="19050" cap="flat">
              <a:solidFill>
                <a:schemeClr val="tx1"/>
              </a:solidFill>
              <a:prstDash val="solid"/>
              <a:round/>
            </a:ln>
          </p:spPr>
          <p:txBody>
            <a:bodyPr rtlCol="0" anchor="ctr"/>
            <a:lstStyle/>
            <a:p>
              <a:endParaRPr lang="en-US" sz="2542"/>
            </a:p>
          </p:txBody>
        </p:sp>
        <p:sp>
          <p:nvSpPr>
            <p:cNvPr id="61" name="Freeform: Shape 60">
              <a:extLst>
                <a:ext uri="{FF2B5EF4-FFF2-40B4-BE49-F238E27FC236}">
                  <a16:creationId xmlns:a16="http://schemas.microsoft.com/office/drawing/2014/main" id="{F141D7BF-407C-450C-8562-7A827EC158BF}"/>
                </a:ext>
              </a:extLst>
            </p:cNvPr>
            <p:cNvSpPr/>
            <p:nvPr/>
          </p:nvSpPr>
          <p:spPr>
            <a:xfrm>
              <a:off x="4532431" y="2449626"/>
              <a:ext cx="546578" cy="340491"/>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sp>
          <p:nvSpPr>
            <p:cNvPr id="62" name="Freeform: Shape 61">
              <a:extLst>
                <a:ext uri="{FF2B5EF4-FFF2-40B4-BE49-F238E27FC236}">
                  <a16:creationId xmlns:a16="http://schemas.microsoft.com/office/drawing/2014/main" id="{72E05BF2-E27B-4C8C-8DEB-60DC0AD7E251}"/>
                </a:ext>
              </a:extLst>
            </p:cNvPr>
            <p:cNvSpPr/>
            <p:nvPr/>
          </p:nvSpPr>
          <p:spPr>
            <a:xfrm>
              <a:off x="4834394" y="3016814"/>
              <a:ext cx="546578" cy="340491"/>
            </a:xfrm>
            <a:custGeom>
              <a:avLst/>
              <a:gdLst>
                <a:gd name="connsiteX0" fmla="*/ 183773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83773"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sp>
          <p:nvSpPr>
            <p:cNvPr id="63" name="Freeform: Shape 62">
              <a:extLst>
                <a:ext uri="{FF2B5EF4-FFF2-40B4-BE49-F238E27FC236}">
                  <a16:creationId xmlns:a16="http://schemas.microsoft.com/office/drawing/2014/main" id="{E88E608D-2166-4486-ACA2-FDBE7D0B56EE}"/>
                </a:ext>
              </a:extLst>
            </p:cNvPr>
            <p:cNvSpPr/>
            <p:nvPr/>
          </p:nvSpPr>
          <p:spPr>
            <a:xfrm>
              <a:off x="5254632" y="2085005"/>
              <a:ext cx="376333" cy="376333"/>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1313"/>
                    <a:pt x="4828" y="102990"/>
                    <a:pt x="4828" y="67909"/>
                  </a:cubicBezTo>
                </a:path>
              </a:pathLst>
            </a:custGeom>
            <a:noFill/>
            <a:ln w="19050" cap="flat">
              <a:solidFill>
                <a:schemeClr val="tx1"/>
              </a:solidFill>
              <a:prstDash val="solid"/>
              <a:round/>
            </a:ln>
          </p:spPr>
          <p:txBody>
            <a:bodyPr rtlCol="0" anchor="ctr"/>
            <a:lstStyle/>
            <a:p>
              <a:endParaRPr lang="en-US" sz="2542"/>
            </a:p>
          </p:txBody>
        </p:sp>
        <p:sp>
          <p:nvSpPr>
            <p:cNvPr id="64" name="Freeform: Shape 63">
              <a:extLst>
                <a:ext uri="{FF2B5EF4-FFF2-40B4-BE49-F238E27FC236}">
                  <a16:creationId xmlns:a16="http://schemas.microsoft.com/office/drawing/2014/main" id="{44458BF6-BD93-412A-9AC4-D297DDE8AEF9}"/>
                </a:ext>
              </a:extLst>
            </p:cNvPr>
            <p:cNvSpPr/>
            <p:nvPr/>
          </p:nvSpPr>
          <p:spPr>
            <a:xfrm flipH="1">
              <a:off x="5211622" y="2449626"/>
              <a:ext cx="546578" cy="340491"/>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2542"/>
            </a:p>
          </p:txBody>
        </p:sp>
      </p:grpSp>
      <p:sp>
        <p:nvSpPr>
          <p:cNvPr id="77" name="TextBox 76">
            <a:extLst>
              <a:ext uri="{FF2B5EF4-FFF2-40B4-BE49-F238E27FC236}">
                <a16:creationId xmlns:a16="http://schemas.microsoft.com/office/drawing/2014/main" id="{52220480-8783-430D-995C-B0D5442AA6C4}"/>
              </a:ext>
            </a:extLst>
          </p:cNvPr>
          <p:cNvSpPr txBox="1"/>
          <p:nvPr/>
        </p:nvSpPr>
        <p:spPr>
          <a:xfrm>
            <a:off x="6697371" y="4059709"/>
            <a:ext cx="1470724" cy="686958"/>
          </a:xfrm>
          <a:prstGeom prst="rect">
            <a:avLst/>
          </a:prstGeom>
          <a:noFill/>
        </p:spPr>
        <p:txBody>
          <a:bodyPr wrap="none" lIns="219456" tIns="175565" rIns="219456" bIns="175565" rtlCol="0">
            <a:spAutoFit/>
          </a:bodyPr>
          <a:lstStyle/>
          <a:p>
            <a:pPr>
              <a:lnSpc>
                <a:spcPct val="90000"/>
              </a:lnSpc>
              <a:spcAft>
                <a:spcPts val="2160"/>
              </a:spcAft>
            </a:pPr>
            <a:r>
              <a:rPr lang="en-US" sz="2400" dirty="0">
                <a:solidFill>
                  <a:schemeClr val="accent2"/>
                </a:solidFill>
              </a:rPr>
              <a:t>Private</a:t>
            </a:r>
          </a:p>
        </p:txBody>
      </p:sp>
      <p:sp>
        <p:nvSpPr>
          <p:cNvPr id="79" name="TextBox 78">
            <a:extLst>
              <a:ext uri="{FF2B5EF4-FFF2-40B4-BE49-F238E27FC236}">
                <a16:creationId xmlns:a16="http://schemas.microsoft.com/office/drawing/2014/main" id="{5564FBAE-13B9-4503-A0ED-CF3FD40C16E9}"/>
              </a:ext>
            </a:extLst>
          </p:cNvPr>
          <p:cNvSpPr txBox="1"/>
          <p:nvPr/>
        </p:nvSpPr>
        <p:spPr>
          <a:xfrm>
            <a:off x="5307238" y="4615761"/>
            <a:ext cx="4207049" cy="1152278"/>
          </a:xfrm>
          <a:prstGeom prst="rect">
            <a:avLst/>
          </a:prstGeom>
          <a:noFill/>
        </p:spPr>
        <p:txBody>
          <a:bodyPr wrap="none" lIns="219456" tIns="175565" rIns="219456" bIns="175565" rtlCol="0">
            <a:spAutoFit/>
          </a:bodyPr>
          <a:lstStyle/>
          <a:p>
            <a:pPr algn="ctr">
              <a:lnSpc>
                <a:spcPct val="90000"/>
              </a:lnSpc>
              <a:spcAft>
                <a:spcPts val="2160"/>
              </a:spcAft>
            </a:pPr>
            <a:r>
              <a:rPr lang="en-US" sz="1920" dirty="0"/>
              <a:t>A team of workers that you have</a:t>
            </a:r>
            <a:br>
              <a:rPr lang="en-US" sz="1920" dirty="0"/>
            </a:br>
            <a:r>
              <a:rPr lang="en-US" sz="1920" dirty="0"/>
              <a:t>sourced yourself (your</a:t>
            </a:r>
            <a:br>
              <a:rPr lang="en-US" sz="1920" dirty="0"/>
            </a:br>
            <a:r>
              <a:rPr lang="en-US" sz="1920" dirty="0"/>
              <a:t>own employees or contractors)</a:t>
            </a:r>
          </a:p>
        </p:txBody>
      </p:sp>
      <p:grpSp>
        <p:nvGrpSpPr>
          <p:cNvPr id="97" name="Group 96">
            <a:extLst>
              <a:ext uri="{FF2B5EF4-FFF2-40B4-BE49-F238E27FC236}">
                <a16:creationId xmlns:a16="http://schemas.microsoft.com/office/drawing/2014/main" id="{FDF15C7B-53E9-4AFC-88E1-E9658FFB9DEF}"/>
              </a:ext>
            </a:extLst>
          </p:cNvPr>
          <p:cNvGrpSpPr/>
          <p:nvPr/>
        </p:nvGrpSpPr>
        <p:grpSpPr>
          <a:xfrm>
            <a:off x="6685271" y="2806525"/>
            <a:ext cx="332146" cy="409349"/>
            <a:chOff x="15215020" y="3027207"/>
            <a:chExt cx="562505" cy="693252"/>
          </a:xfrm>
        </p:grpSpPr>
        <p:sp>
          <p:nvSpPr>
            <p:cNvPr id="94" name="Freeform: Shape 93">
              <a:extLst>
                <a:ext uri="{FF2B5EF4-FFF2-40B4-BE49-F238E27FC236}">
                  <a16:creationId xmlns:a16="http://schemas.microsoft.com/office/drawing/2014/main" id="{CEEA44FC-B18A-493E-AB08-5CF67E28B486}"/>
                </a:ext>
              </a:extLst>
            </p:cNvPr>
            <p:cNvSpPr/>
            <p:nvPr/>
          </p:nvSpPr>
          <p:spPr>
            <a:xfrm>
              <a:off x="15215020" y="3249168"/>
              <a:ext cx="562505" cy="471291"/>
            </a:xfrm>
            <a:custGeom>
              <a:avLst/>
              <a:gdLst>
                <a:gd name="connsiteX0" fmla="*/ 109749 w 119082"/>
                <a:gd name="connsiteY0" fmla="*/ 94944 h 99771"/>
                <a:gd name="connsiteX1" fmla="*/ 11265 w 119082"/>
                <a:gd name="connsiteY1" fmla="*/ 94944 h 99771"/>
                <a:gd name="connsiteX2" fmla="*/ 4828 w 119082"/>
                <a:gd name="connsiteY2" fmla="*/ 88507 h 99771"/>
                <a:gd name="connsiteX3" fmla="*/ 4828 w 119082"/>
                <a:gd name="connsiteY3" fmla="*/ 11265 h 99771"/>
                <a:gd name="connsiteX4" fmla="*/ 11265 w 119082"/>
                <a:gd name="connsiteY4" fmla="*/ 4828 h 99771"/>
                <a:gd name="connsiteX5" fmla="*/ 109749 w 119082"/>
                <a:gd name="connsiteY5" fmla="*/ 4828 h 99771"/>
                <a:gd name="connsiteX6" fmla="*/ 116186 w 119082"/>
                <a:gd name="connsiteY6" fmla="*/ 11265 h 99771"/>
                <a:gd name="connsiteX7" fmla="*/ 116186 w 119082"/>
                <a:gd name="connsiteY7" fmla="*/ 88507 h 99771"/>
                <a:gd name="connsiteX8" fmla="*/ 109749 w 119082"/>
                <a:gd name="connsiteY8" fmla="*/ 94944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99771">
                  <a:moveTo>
                    <a:pt x="109749" y="94944"/>
                  </a:moveTo>
                  <a:lnTo>
                    <a:pt x="11265" y="94944"/>
                  </a:lnTo>
                  <a:cubicBezTo>
                    <a:pt x="7724" y="94944"/>
                    <a:pt x="4828" y="92048"/>
                    <a:pt x="4828" y="88507"/>
                  </a:cubicBezTo>
                  <a:lnTo>
                    <a:pt x="4828" y="11265"/>
                  </a:lnTo>
                  <a:cubicBezTo>
                    <a:pt x="4828" y="7724"/>
                    <a:pt x="7724" y="4828"/>
                    <a:pt x="11265" y="4828"/>
                  </a:cubicBezTo>
                  <a:lnTo>
                    <a:pt x="109749" y="4828"/>
                  </a:lnTo>
                  <a:cubicBezTo>
                    <a:pt x="113289" y="4828"/>
                    <a:pt x="116186" y="7724"/>
                    <a:pt x="116186" y="11265"/>
                  </a:cubicBezTo>
                  <a:lnTo>
                    <a:pt x="116186" y="88507"/>
                  </a:lnTo>
                  <a:cubicBezTo>
                    <a:pt x="116186" y="92048"/>
                    <a:pt x="113289" y="94944"/>
                    <a:pt x="109749" y="94944"/>
                  </a:cubicBezTo>
                  <a:close/>
                </a:path>
              </a:pathLst>
            </a:custGeom>
            <a:noFill/>
            <a:ln w="19050" cap="flat">
              <a:solidFill>
                <a:srgbClr val="527FFF"/>
              </a:solidFill>
              <a:prstDash val="solid"/>
              <a:round/>
            </a:ln>
          </p:spPr>
          <p:txBody>
            <a:bodyPr rtlCol="0" anchor="ctr"/>
            <a:lstStyle/>
            <a:p>
              <a:endParaRPr lang="en-US" sz="2542" dirty="0"/>
            </a:p>
          </p:txBody>
        </p:sp>
        <p:sp>
          <p:nvSpPr>
            <p:cNvPr id="95" name="Freeform: Shape 94">
              <a:extLst>
                <a:ext uri="{FF2B5EF4-FFF2-40B4-BE49-F238E27FC236}">
                  <a16:creationId xmlns:a16="http://schemas.microsoft.com/office/drawing/2014/main" id="{3CA35F55-7E14-4596-94DE-DB4E5013A576}"/>
                </a:ext>
              </a:extLst>
            </p:cNvPr>
            <p:cNvSpPr/>
            <p:nvPr/>
          </p:nvSpPr>
          <p:spPr>
            <a:xfrm>
              <a:off x="15312318" y="3027207"/>
              <a:ext cx="364871" cy="197639"/>
            </a:xfrm>
            <a:custGeom>
              <a:avLst/>
              <a:gdLst>
                <a:gd name="connsiteX0" fmla="*/ 4828 w 77242"/>
                <a:gd name="connsiteY0" fmla="*/ 39587 h 41839"/>
                <a:gd name="connsiteX1" fmla="*/ 4828 w 77242"/>
                <a:gd name="connsiteY1" fmla="*/ 26713 h 41839"/>
                <a:gd name="connsiteX2" fmla="*/ 26713 w 77242"/>
                <a:gd name="connsiteY2" fmla="*/ 4828 h 41839"/>
                <a:gd name="connsiteX3" fmla="*/ 53426 w 77242"/>
                <a:gd name="connsiteY3" fmla="*/ 4828 h 41839"/>
                <a:gd name="connsiteX4" fmla="*/ 75312 w 77242"/>
                <a:gd name="connsiteY4" fmla="*/ 26713 h 41839"/>
                <a:gd name="connsiteX5" fmla="*/ 75312 w 77242"/>
                <a:gd name="connsiteY5" fmla="*/ 39587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41839">
                  <a:moveTo>
                    <a:pt x="4828" y="39587"/>
                  </a:moveTo>
                  <a:lnTo>
                    <a:pt x="4828" y="26713"/>
                  </a:lnTo>
                  <a:cubicBezTo>
                    <a:pt x="4828" y="14483"/>
                    <a:pt x="14805" y="4828"/>
                    <a:pt x="26713" y="4828"/>
                  </a:cubicBezTo>
                  <a:lnTo>
                    <a:pt x="53426" y="4828"/>
                  </a:lnTo>
                  <a:cubicBezTo>
                    <a:pt x="65656" y="4828"/>
                    <a:pt x="75312" y="14805"/>
                    <a:pt x="75312" y="26713"/>
                  </a:cubicBezTo>
                  <a:lnTo>
                    <a:pt x="75312" y="39587"/>
                  </a:lnTo>
                </a:path>
              </a:pathLst>
            </a:custGeom>
            <a:noFill/>
            <a:ln w="19050" cap="flat">
              <a:solidFill>
                <a:srgbClr val="527FFF"/>
              </a:solidFill>
              <a:prstDash val="solid"/>
              <a:round/>
            </a:ln>
          </p:spPr>
          <p:txBody>
            <a:bodyPr rtlCol="0" anchor="ctr"/>
            <a:lstStyle/>
            <a:p>
              <a:endParaRPr lang="en-US" sz="2542"/>
            </a:p>
          </p:txBody>
        </p:sp>
        <p:sp>
          <p:nvSpPr>
            <p:cNvPr id="96" name="Freeform: Shape 95">
              <a:extLst>
                <a:ext uri="{FF2B5EF4-FFF2-40B4-BE49-F238E27FC236}">
                  <a16:creationId xmlns:a16="http://schemas.microsoft.com/office/drawing/2014/main" id="{E63A25FA-E86E-4D56-9625-28617A6E5E70}"/>
                </a:ext>
              </a:extLst>
            </p:cNvPr>
            <p:cNvSpPr/>
            <p:nvPr/>
          </p:nvSpPr>
          <p:spPr>
            <a:xfrm>
              <a:off x="15405058" y="3329745"/>
              <a:ext cx="182433" cy="288853"/>
            </a:xfrm>
            <a:custGeom>
              <a:avLst/>
              <a:gdLst>
                <a:gd name="connsiteX0" fmla="*/ 26069 w 38621"/>
                <a:gd name="connsiteY0" fmla="*/ 27035 h 61150"/>
                <a:gd name="connsiteX1" fmla="*/ 26069 w 38621"/>
                <a:gd name="connsiteY1" fmla="*/ 10621 h 61150"/>
                <a:gd name="connsiteX2" fmla="*/ 20276 w 38621"/>
                <a:gd name="connsiteY2" fmla="*/ 4828 h 61150"/>
                <a:gd name="connsiteX3" fmla="*/ 14483 w 38621"/>
                <a:gd name="connsiteY3" fmla="*/ 10621 h 61150"/>
                <a:gd name="connsiteX4" fmla="*/ 14483 w 38621"/>
                <a:gd name="connsiteY4" fmla="*/ 27035 h 61150"/>
                <a:gd name="connsiteX5" fmla="*/ 4828 w 38621"/>
                <a:gd name="connsiteY5" fmla="*/ 41196 h 61150"/>
                <a:gd name="connsiteX6" fmla="*/ 20276 w 38621"/>
                <a:gd name="connsiteY6" fmla="*/ 56645 h 61150"/>
                <a:gd name="connsiteX7" fmla="*/ 35725 w 38621"/>
                <a:gd name="connsiteY7" fmla="*/ 41196 h 61150"/>
                <a:gd name="connsiteX8" fmla="*/ 26069 w 38621"/>
                <a:gd name="connsiteY8" fmla="*/ 27035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1" h="61150">
                  <a:moveTo>
                    <a:pt x="26069" y="27035"/>
                  </a:moveTo>
                  <a:lnTo>
                    <a:pt x="26069" y="10621"/>
                  </a:lnTo>
                  <a:cubicBezTo>
                    <a:pt x="26069" y="6759"/>
                    <a:pt x="24138" y="4828"/>
                    <a:pt x="20276" y="4828"/>
                  </a:cubicBezTo>
                  <a:cubicBezTo>
                    <a:pt x="16414" y="4828"/>
                    <a:pt x="14483" y="6759"/>
                    <a:pt x="14483" y="10621"/>
                  </a:cubicBezTo>
                  <a:lnTo>
                    <a:pt x="14483" y="27035"/>
                  </a:lnTo>
                  <a:cubicBezTo>
                    <a:pt x="9012" y="29288"/>
                    <a:pt x="4828" y="34759"/>
                    <a:pt x="4828" y="41196"/>
                  </a:cubicBezTo>
                  <a:cubicBezTo>
                    <a:pt x="4828" y="49564"/>
                    <a:pt x="11586" y="56645"/>
                    <a:pt x="20276" y="56645"/>
                  </a:cubicBezTo>
                  <a:cubicBezTo>
                    <a:pt x="28644" y="56645"/>
                    <a:pt x="35725" y="49886"/>
                    <a:pt x="35725" y="41196"/>
                  </a:cubicBezTo>
                  <a:cubicBezTo>
                    <a:pt x="35725" y="35081"/>
                    <a:pt x="31863" y="29288"/>
                    <a:pt x="26069" y="27035"/>
                  </a:cubicBezTo>
                  <a:close/>
                </a:path>
              </a:pathLst>
            </a:custGeom>
            <a:noFill/>
            <a:ln w="19050" cap="flat">
              <a:solidFill>
                <a:srgbClr val="527FFF"/>
              </a:solidFill>
              <a:prstDash val="solid"/>
              <a:round/>
            </a:ln>
          </p:spPr>
          <p:txBody>
            <a:bodyPr rtlCol="0" anchor="ctr"/>
            <a:lstStyle/>
            <a:p>
              <a:endParaRPr lang="en-US" sz="2542"/>
            </a:p>
          </p:txBody>
        </p:sp>
      </p:grpSp>
      <p:sp>
        <p:nvSpPr>
          <p:cNvPr id="98" name="TextBox 97">
            <a:extLst>
              <a:ext uri="{FF2B5EF4-FFF2-40B4-BE49-F238E27FC236}">
                <a16:creationId xmlns:a16="http://schemas.microsoft.com/office/drawing/2014/main" id="{C69CF9DA-8DBA-4CF3-B3D2-54E674D99EE9}"/>
              </a:ext>
            </a:extLst>
          </p:cNvPr>
          <p:cNvSpPr txBox="1"/>
          <p:nvPr/>
        </p:nvSpPr>
        <p:spPr>
          <a:xfrm>
            <a:off x="11059210" y="4059709"/>
            <a:ext cx="1635832" cy="686958"/>
          </a:xfrm>
          <a:prstGeom prst="rect">
            <a:avLst/>
          </a:prstGeom>
          <a:noFill/>
        </p:spPr>
        <p:txBody>
          <a:bodyPr wrap="none" lIns="219456" tIns="175565" rIns="219456" bIns="175565" rtlCol="0">
            <a:spAutoFit/>
          </a:bodyPr>
          <a:lstStyle/>
          <a:p>
            <a:pPr>
              <a:lnSpc>
                <a:spcPct val="90000"/>
              </a:lnSpc>
              <a:spcAft>
                <a:spcPts val="2160"/>
              </a:spcAft>
            </a:pPr>
            <a:r>
              <a:rPr lang="en-US" sz="2400" dirty="0">
                <a:solidFill>
                  <a:schemeClr val="accent2"/>
                </a:solidFill>
              </a:rPr>
              <a:t>Vendors</a:t>
            </a:r>
          </a:p>
        </p:txBody>
      </p:sp>
      <p:sp>
        <p:nvSpPr>
          <p:cNvPr id="99" name="TextBox 98">
            <a:extLst>
              <a:ext uri="{FF2B5EF4-FFF2-40B4-BE49-F238E27FC236}">
                <a16:creationId xmlns:a16="http://schemas.microsoft.com/office/drawing/2014/main" id="{B0867ECA-71EC-4A10-A48C-8E1338CC50F3}"/>
              </a:ext>
            </a:extLst>
          </p:cNvPr>
          <p:cNvSpPr txBox="1"/>
          <p:nvPr/>
        </p:nvSpPr>
        <p:spPr>
          <a:xfrm>
            <a:off x="9665079" y="4615760"/>
            <a:ext cx="4215065" cy="886371"/>
          </a:xfrm>
          <a:prstGeom prst="rect">
            <a:avLst/>
          </a:prstGeom>
          <a:noFill/>
        </p:spPr>
        <p:txBody>
          <a:bodyPr wrap="none" lIns="219456" tIns="175565" rIns="219456" bIns="175565" rtlCol="0">
            <a:spAutoFit/>
          </a:bodyPr>
          <a:lstStyle/>
          <a:p>
            <a:pPr algn="ctr">
              <a:lnSpc>
                <a:spcPct val="90000"/>
              </a:lnSpc>
              <a:spcAft>
                <a:spcPts val="2160"/>
              </a:spcAft>
            </a:pPr>
            <a:r>
              <a:rPr lang="en-US" sz="1920" dirty="0"/>
              <a:t>AWS Marketplace vendors that</a:t>
            </a:r>
            <a:br>
              <a:rPr lang="en-US" sz="1920" dirty="0"/>
            </a:br>
            <a:r>
              <a:rPr lang="en-US" sz="1920" dirty="0"/>
              <a:t>specialize in human review tasks</a:t>
            </a:r>
          </a:p>
        </p:txBody>
      </p:sp>
      <p:sp>
        <p:nvSpPr>
          <p:cNvPr id="100" name="Freeform: Shape 99">
            <a:extLst>
              <a:ext uri="{FF2B5EF4-FFF2-40B4-BE49-F238E27FC236}">
                <a16:creationId xmlns:a16="http://schemas.microsoft.com/office/drawing/2014/main" id="{979E6340-D7FF-4B1C-A4FD-E0FF54624DEE}"/>
              </a:ext>
            </a:extLst>
          </p:cNvPr>
          <p:cNvSpPr/>
          <p:nvPr/>
        </p:nvSpPr>
        <p:spPr>
          <a:xfrm>
            <a:off x="10840601" y="2103460"/>
            <a:ext cx="1908595" cy="1305139"/>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9050" cap="flat">
            <a:solidFill>
              <a:schemeClr val="tx1"/>
            </a:solidFill>
            <a:prstDash val="solid"/>
            <a:round/>
          </a:ln>
        </p:spPr>
        <p:txBody>
          <a:bodyPr rtlCol="0" anchor="ctr"/>
          <a:lstStyle/>
          <a:p>
            <a:endParaRPr lang="en-US" sz="2542"/>
          </a:p>
        </p:txBody>
      </p:sp>
      <p:sp>
        <p:nvSpPr>
          <p:cNvPr id="101" name="Freeform: Shape 100">
            <a:extLst>
              <a:ext uri="{FF2B5EF4-FFF2-40B4-BE49-F238E27FC236}">
                <a16:creationId xmlns:a16="http://schemas.microsoft.com/office/drawing/2014/main" id="{619B06A9-8E78-48A9-85FA-394AA611F9FF}"/>
              </a:ext>
            </a:extLst>
          </p:cNvPr>
          <p:cNvSpPr/>
          <p:nvPr/>
        </p:nvSpPr>
        <p:spPr>
          <a:xfrm>
            <a:off x="12235431" y="2884735"/>
            <a:ext cx="888683" cy="888683"/>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sz="2542"/>
          </a:p>
        </p:txBody>
      </p:sp>
      <p:sp>
        <p:nvSpPr>
          <p:cNvPr id="102" name="Freeform: Shape 101">
            <a:extLst>
              <a:ext uri="{FF2B5EF4-FFF2-40B4-BE49-F238E27FC236}">
                <a16:creationId xmlns:a16="http://schemas.microsoft.com/office/drawing/2014/main" id="{66A6D69D-155A-4D66-A877-358DA3AA3745}"/>
              </a:ext>
            </a:extLst>
          </p:cNvPr>
          <p:cNvSpPr/>
          <p:nvPr/>
        </p:nvSpPr>
        <p:spPr>
          <a:xfrm>
            <a:off x="12490381" y="3142601"/>
            <a:ext cx="378785" cy="37878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endParaRPr lang="en-US" sz="2542"/>
          </a:p>
        </p:txBody>
      </p:sp>
      <p:grpSp>
        <p:nvGrpSpPr>
          <p:cNvPr id="103" name="Group 102">
            <a:extLst>
              <a:ext uri="{FF2B5EF4-FFF2-40B4-BE49-F238E27FC236}">
                <a16:creationId xmlns:a16="http://schemas.microsoft.com/office/drawing/2014/main" id="{5D0BD400-5286-46A9-932D-54A39C7E0A3F}"/>
              </a:ext>
            </a:extLst>
          </p:cNvPr>
          <p:cNvGrpSpPr/>
          <p:nvPr/>
        </p:nvGrpSpPr>
        <p:grpSpPr>
          <a:xfrm>
            <a:off x="11851201" y="2743975"/>
            <a:ext cx="390634" cy="379783"/>
            <a:chOff x="4147219" y="2089506"/>
            <a:chExt cx="409129" cy="397765"/>
          </a:xfrm>
        </p:grpSpPr>
        <p:sp>
          <p:nvSpPr>
            <p:cNvPr id="104" name="Freeform: Shape 103">
              <a:extLst>
                <a:ext uri="{FF2B5EF4-FFF2-40B4-BE49-F238E27FC236}">
                  <a16:creationId xmlns:a16="http://schemas.microsoft.com/office/drawing/2014/main" id="{ADDC0B7E-107C-4D02-A8E4-08FA298BAA40}"/>
                </a:ext>
              </a:extLst>
            </p:cNvPr>
            <p:cNvSpPr/>
            <p:nvPr/>
          </p:nvSpPr>
          <p:spPr>
            <a:xfrm>
              <a:off x="4306325" y="2338621"/>
              <a:ext cx="36368" cy="95463"/>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527FFF"/>
              </a:solidFill>
              <a:prstDash val="solid"/>
              <a:round/>
            </a:ln>
          </p:spPr>
          <p:txBody>
            <a:bodyPr rtlCol="0" anchor="ctr"/>
            <a:lstStyle/>
            <a:p>
              <a:endParaRPr lang="en-US" sz="2542"/>
            </a:p>
          </p:txBody>
        </p:sp>
        <p:sp>
          <p:nvSpPr>
            <p:cNvPr id="105" name="Freeform: Shape 104">
              <a:extLst>
                <a:ext uri="{FF2B5EF4-FFF2-40B4-BE49-F238E27FC236}">
                  <a16:creationId xmlns:a16="http://schemas.microsoft.com/office/drawing/2014/main" id="{7CE46198-0E68-40BF-8611-39E8FFD9F925}"/>
                </a:ext>
              </a:extLst>
            </p:cNvPr>
            <p:cNvSpPr/>
            <p:nvPr/>
          </p:nvSpPr>
          <p:spPr>
            <a:xfrm>
              <a:off x="4199951" y="2300890"/>
              <a:ext cx="118193" cy="13637"/>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527FFF"/>
              </a:solidFill>
              <a:prstDash val="solid"/>
              <a:round/>
            </a:ln>
          </p:spPr>
          <p:txBody>
            <a:bodyPr rtlCol="0" anchor="ctr"/>
            <a:lstStyle/>
            <a:p>
              <a:endParaRPr lang="en-US" sz="2542"/>
            </a:p>
          </p:txBody>
        </p:sp>
        <p:sp>
          <p:nvSpPr>
            <p:cNvPr id="106" name="Freeform: Shape 105">
              <a:extLst>
                <a:ext uri="{FF2B5EF4-FFF2-40B4-BE49-F238E27FC236}">
                  <a16:creationId xmlns:a16="http://schemas.microsoft.com/office/drawing/2014/main" id="{D490DB93-52A6-4D84-83E8-9A240320F401}"/>
                </a:ext>
              </a:extLst>
            </p:cNvPr>
            <p:cNvSpPr/>
            <p:nvPr/>
          </p:nvSpPr>
          <p:spPr>
            <a:xfrm>
              <a:off x="4277232" y="2142238"/>
              <a:ext cx="63642" cy="118193"/>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527FFF"/>
              </a:solidFill>
              <a:prstDash val="solid"/>
              <a:round/>
            </a:ln>
          </p:spPr>
          <p:txBody>
            <a:bodyPr rtlCol="0" anchor="ctr"/>
            <a:lstStyle/>
            <a:p>
              <a:endParaRPr lang="en-US" sz="2542"/>
            </a:p>
          </p:txBody>
        </p:sp>
        <p:sp>
          <p:nvSpPr>
            <p:cNvPr id="107" name="Freeform: Shape 106">
              <a:extLst>
                <a:ext uri="{FF2B5EF4-FFF2-40B4-BE49-F238E27FC236}">
                  <a16:creationId xmlns:a16="http://schemas.microsoft.com/office/drawing/2014/main" id="{D038C934-0AAC-4D4F-9164-1781D18D4906}"/>
                </a:ext>
              </a:extLst>
            </p:cNvPr>
            <p:cNvSpPr/>
            <p:nvPr/>
          </p:nvSpPr>
          <p:spPr>
            <a:xfrm>
              <a:off x="4373604" y="2193153"/>
              <a:ext cx="54550" cy="68189"/>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527FFF"/>
              </a:solidFill>
              <a:prstDash val="solid"/>
              <a:round/>
            </a:ln>
          </p:spPr>
          <p:txBody>
            <a:bodyPr rtlCol="0" anchor="ctr"/>
            <a:lstStyle/>
            <a:p>
              <a:endParaRPr lang="en-US" sz="2542"/>
            </a:p>
          </p:txBody>
        </p:sp>
        <p:sp>
          <p:nvSpPr>
            <p:cNvPr id="108" name="Freeform: Shape 107">
              <a:extLst>
                <a:ext uri="{FF2B5EF4-FFF2-40B4-BE49-F238E27FC236}">
                  <a16:creationId xmlns:a16="http://schemas.microsoft.com/office/drawing/2014/main" id="{BE1D85F2-5695-44F0-9771-C60AB52EEE63}"/>
                </a:ext>
              </a:extLst>
            </p:cNvPr>
            <p:cNvSpPr/>
            <p:nvPr/>
          </p:nvSpPr>
          <p:spPr>
            <a:xfrm>
              <a:off x="4302233" y="2244975"/>
              <a:ext cx="109102" cy="109102"/>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527FFF"/>
              </a:solidFill>
              <a:prstDash val="solid"/>
              <a:round/>
            </a:ln>
          </p:spPr>
          <p:txBody>
            <a:bodyPr rtlCol="0" anchor="ctr"/>
            <a:lstStyle/>
            <a:p>
              <a:endParaRPr lang="en-US" sz="2542"/>
            </a:p>
          </p:txBody>
        </p:sp>
        <p:sp>
          <p:nvSpPr>
            <p:cNvPr id="109" name="Freeform: Shape 108">
              <a:extLst>
                <a:ext uri="{FF2B5EF4-FFF2-40B4-BE49-F238E27FC236}">
                  <a16:creationId xmlns:a16="http://schemas.microsoft.com/office/drawing/2014/main" id="{BDE1CDEE-C3DF-4164-B53A-4C43F262BDFD}"/>
                </a:ext>
              </a:extLst>
            </p:cNvPr>
            <p:cNvSpPr/>
            <p:nvPr/>
          </p:nvSpPr>
          <p:spPr>
            <a:xfrm>
              <a:off x="4147219" y="2276796"/>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110" name="Freeform: Shape 109">
              <a:extLst>
                <a:ext uri="{FF2B5EF4-FFF2-40B4-BE49-F238E27FC236}">
                  <a16:creationId xmlns:a16="http://schemas.microsoft.com/office/drawing/2014/main" id="{1214F7A5-A380-4C23-A9C5-6EF56A963024}"/>
                </a:ext>
              </a:extLst>
            </p:cNvPr>
            <p:cNvSpPr/>
            <p:nvPr/>
          </p:nvSpPr>
          <p:spPr>
            <a:xfrm>
              <a:off x="4238137" y="2089506"/>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111" name="Freeform: Shape 110">
              <a:extLst>
                <a:ext uri="{FF2B5EF4-FFF2-40B4-BE49-F238E27FC236}">
                  <a16:creationId xmlns:a16="http://schemas.microsoft.com/office/drawing/2014/main" id="{E3E1362A-8523-4546-8E11-785BCECDF5FE}"/>
                </a:ext>
              </a:extLst>
            </p:cNvPr>
            <p:cNvSpPr/>
            <p:nvPr/>
          </p:nvSpPr>
          <p:spPr>
            <a:xfrm>
              <a:off x="4391333" y="2316800"/>
              <a:ext cx="113647" cy="72734"/>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527FFF"/>
              </a:solidFill>
              <a:prstDash val="solid"/>
              <a:round/>
            </a:ln>
          </p:spPr>
          <p:txBody>
            <a:bodyPr rtlCol="0" anchor="ctr"/>
            <a:lstStyle/>
            <a:p>
              <a:endParaRPr lang="en-US" sz="2542"/>
            </a:p>
          </p:txBody>
        </p:sp>
        <p:sp>
          <p:nvSpPr>
            <p:cNvPr id="112" name="Freeform: Shape 111">
              <a:extLst>
                <a:ext uri="{FF2B5EF4-FFF2-40B4-BE49-F238E27FC236}">
                  <a16:creationId xmlns:a16="http://schemas.microsoft.com/office/drawing/2014/main" id="{7675027C-83A1-4570-B0FA-ABF88EC75EBA}"/>
                </a:ext>
              </a:extLst>
            </p:cNvPr>
            <p:cNvSpPr/>
            <p:nvPr/>
          </p:nvSpPr>
          <p:spPr>
            <a:xfrm>
              <a:off x="4492706" y="2367259"/>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113" name="Freeform: Shape 112">
              <a:extLst>
                <a:ext uri="{FF2B5EF4-FFF2-40B4-BE49-F238E27FC236}">
                  <a16:creationId xmlns:a16="http://schemas.microsoft.com/office/drawing/2014/main" id="{F82F6FB3-FB9D-49C2-805A-7F847B3A6382}"/>
                </a:ext>
              </a:extLst>
            </p:cNvPr>
            <p:cNvSpPr/>
            <p:nvPr/>
          </p:nvSpPr>
          <p:spPr>
            <a:xfrm>
              <a:off x="4271777" y="2423629"/>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sp>
          <p:nvSpPr>
            <p:cNvPr id="114" name="Freeform: Shape 113">
              <a:extLst>
                <a:ext uri="{FF2B5EF4-FFF2-40B4-BE49-F238E27FC236}">
                  <a16:creationId xmlns:a16="http://schemas.microsoft.com/office/drawing/2014/main" id="{D095CD91-1F08-4AF0-9961-9D7F751B0D3E}"/>
                </a:ext>
              </a:extLst>
            </p:cNvPr>
            <p:cNvSpPr/>
            <p:nvPr/>
          </p:nvSpPr>
          <p:spPr>
            <a:xfrm>
              <a:off x="4405880" y="2145875"/>
              <a:ext cx="63642" cy="63642"/>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527FFF"/>
              </a:solidFill>
              <a:prstDash val="solid"/>
              <a:round/>
            </a:ln>
          </p:spPr>
          <p:txBody>
            <a:bodyPr rtlCol="0" anchor="ctr"/>
            <a:lstStyle/>
            <a:p>
              <a:endParaRPr lang="en-US" sz="2542"/>
            </a:p>
          </p:txBody>
        </p:sp>
      </p:grpSp>
      <p:grpSp>
        <p:nvGrpSpPr>
          <p:cNvPr id="115" name="Graphic 188">
            <a:extLst>
              <a:ext uri="{FF2B5EF4-FFF2-40B4-BE49-F238E27FC236}">
                <a16:creationId xmlns:a16="http://schemas.microsoft.com/office/drawing/2014/main" id="{B473EABD-2143-4921-96BD-E6BAB76260E5}"/>
              </a:ext>
            </a:extLst>
          </p:cNvPr>
          <p:cNvGrpSpPr/>
          <p:nvPr/>
        </p:nvGrpSpPr>
        <p:grpSpPr>
          <a:xfrm>
            <a:off x="11151024" y="2727225"/>
            <a:ext cx="540698" cy="449551"/>
            <a:chOff x="6479413" y="4391524"/>
            <a:chExt cx="450582" cy="374626"/>
          </a:xfrm>
        </p:grpSpPr>
        <p:sp>
          <p:nvSpPr>
            <p:cNvPr id="116" name="Freeform: Shape 115">
              <a:extLst>
                <a:ext uri="{FF2B5EF4-FFF2-40B4-BE49-F238E27FC236}">
                  <a16:creationId xmlns:a16="http://schemas.microsoft.com/office/drawing/2014/main" id="{EB9C3DC7-2290-4FEA-96F4-67CEEC4795DE}"/>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9050" cap="flat">
              <a:solidFill>
                <a:schemeClr val="tx1"/>
              </a:solidFill>
              <a:prstDash val="solid"/>
              <a:round/>
            </a:ln>
          </p:spPr>
          <p:txBody>
            <a:bodyPr rtlCol="0" anchor="ctr"/>
            <a:lstStyle/>
            <a:p>
              <a:endParaRPr lang="en-US" sz="2542"/>
            </a:p>
          </p:txBody>
        </p:sp>
        <p:sp>
          <p:nvSpPr>
            <p:cNvPr id="118" name="Freeform: Shape 117">
              <a:extLst>
                <a:ext uri="{FF2B5EF4-FFF2-40B4-BE49-F238E27FC236}">
                  <a16:creationId xmlns:a16="http://schemas.microsoft.com/office/drawing/2014/main" id="{613F4908-49CF-4DE7-B459-025BEBFAF8A9}"/>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9050" cap="flat">
              <a:solidFill>
                <a:schemeClr val="tx1"/>
              </a:solidFill>
              <a:prstDash val="solid"/>
              <a:round/>
            </a:ln>
          </p:spPr>
          <p:txBody>
            <a:bodyPr rtlCol="0" anchor="ctr"/>
            <a:lstStyle/>
            <a:p>
              <a:endParaRPr lang="en-US" sz="2542"/>
            </a:p>
          </p:txBody>
        </p:sp>
        <p:sp>
          <p:nvSpPr>
            <p:cNvPr id="119" name="Freeform: Shape 118">
              <a:extLst>
                <a:ext uri="{FF2B5EF4-FFF2-40B4-BE49-F238E27FC236}">
                  <a16:creationId xmlns:a16="http://schemas.microsoft.com/office/drawing/2014/main" id="{834C973B-A4C7-4746-8988-EF23DC93D9E2}"/>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9050" cap="flat">
              <a:solidFill>
                <a:schemeClr val="tx1"/>
              </a:solidFill>
              <a:prstDash val="solid"/>
              <a:round/>
            </a:ln>
          </p:spPr>
          <p:txBody>
            <a:bodyPr rtlCol="0" anchor="ctr"/>
            <a:lstStyle/>
            <a:p>
              <a:endParaRPr lang="en-US" sz="2542"/>
            </a:p>
          </p:txBody>
        </p:sp>
      </p:grpSp>
      <p:cxnSp>
        <p:nvCxnSpPr>
          <p:cNvPr id="129" name="Straight Connector 128">
            <a:extLst>
              <a:ext uri="{FF2B5EF4-FFF2-40B4-BE49-F238E27FC236}">
                <a16:creationId xmlns:a16="http://schemas.microsoft.com/office/drawing/2014/main" id="{2B6ACF29-6CB0-4EFF-B270-69844450587A}"/>
              </a:ext>
            </a:extLst>
          </p:cNvPr>
          <p:cNvCxnSpPr>
            <a:cxnSpLocks/>
          </p:cNvCxnSpPr>
          <p:nvPr/>
        </p:nvCxnSpPr>
        <p:spPr>
          <a:xfrm>
            <a:off x="5016137" y="1898469"/>
            <a:ext cx="0" cy="4753792"/>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701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BE5A-E1C0-E849-8BBE-FC4269C1CD99}"/>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BFD8E23-A557-B24F-BDDA-CE4CB9102E44}"/>
              </a:ext>
            </a:extLst>
          </p:cNvPr>
          <p:cNvSpPr>
            <a:spLocks noGrp="1"/>
          </p:cNvSpPr>
          <p:nvPr>
            <p:ph type="body" sz="quarter" idx="10"/>
          </p:nvPr>
        </p:nvSpPr>
        <p:spPr>
          <a:xfrm>
            <a:off x="548640" y="2476980"/>
            <a:ext cx="13510260" cy="3785791"/>
          </a:xfrm>
        </p:spPr>
        <p:txBody>
          <a:bodyPr/>
          <a:lstStyle/>
          <a:p>
            <a:pPr marL="548640" indent="-548640">
              <a:buFont typeface="Arial" panose="020B0604020202020204" pitchFamily="34" charset="0"/>
              <a:buChar char="•"/>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Global Infrastructure and Services</a:t>
            </a:r>
          </a:p>
          <a:p>
            <a:pPr marL="548640" indent="-54864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AWS Machine Learning Stack</a:t>
            </a:r>
          </a:p>
          <a:p>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548640" indent="-548640">
              <a:buFont typeface="Arial" panose="020B0604020202020204" pitchFamily="34" charset="0"/>
              <a:buChar char="•"/>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Q&amp;A</a:t>
            </a:r>
          </a:p>
          <a:p>
            <a:pPr marL="548640" indent="-54864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659782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How Amazon A2I works</a:t>
            </a:r>
          </a:p>
        </p:txBody>
      </p:sp>
      <p:sp>
        <p:nvSpPr>
          <p:cNvPr id="24" name="TextBox 23">
            <a:extLst>
              <a:ext uri="{FF2B5EF4-FFF2-40B4-BE49-F238E27FC236}">
                <a16:creationId xmlns:a16="http://schemas.microsoft.com/office/drawing/2014/main" id="{79CCD12E-DE91-4346-AF3D-16C796F9BD3A}"/>
              </a:ext>
            </a:extLst>
          </p:cNvPr>
          <p:cNvSpPr txBox="1"/>
          <p:nvPr/>
        </p:nvSpPr>
        <p:spPr>
          <a:xfrm>
            <a:off x="385856" y="4822353"/>
            <a:ext cx="1457450" cy="523220"/>
          </a:xfrm>
          <a:prstGeom prst="rect">
            <a:avLst/>
          </a:prstGeom>
          <a:noFill/>
        </p:spPr>
        <p:txBody>
          <a:bodyPr wrap="none" rtlCol="0">
            <a:spAutoFit/>
          </a:bodyPr>
          <a:lstStyle/>
          <a:p>
            <a:r>
              <a:rPr lang="en-US" sz="1400" dirty="0"/>
              <a:t>Client application</a:t>
            </a:r>
          </a:p>
          <a:p>
            <a:r>
              <a:rPr lang="en-US" sz="1400" dirty="0"/>
              <a:t>sends input data</a:t>
            </a:r>
          </a:p>
        </p:txBody>
      </p:sp>
      <p:sp>
        <p:nvSpPr>
          <p:cNvPr id="25" name="TextBox 24">
            <a:extLst>
              <a:ext uri="{FF2B5EF4-FFF2-40B4-BE49-F238E27FC236}">
                <a16:creationId xmlns:a16="http://schemas.microsoft.com/office/drawing/2014/main" id="{2C6861C8-7392-3140-A385-EA260F46D9DF}"/>
              </a:ext>
            </a:extLst>
          </p:cNvPr>
          <p:cNvSpPr txBox="1"/>
          <p:nvPr/>
        </p:nvSpPr>
        <p:spPr>
          <a:xfrm>
            <a:off x="2567754" y="4877575"/>
            <a:ext cx="1933575" cy="738664"/>
          </a:xfrm>
          <a:prstGeom prst="rect">
            <a:avLst/>
          </a:prstGeom>
          <a:noFill/>
        </p:spPr>
        <p:txBody>
          <a:bodyPr wrap="square" rtlCol="0">
            <a:spAutoFit/>
          </a:bodyPr>
          <a:lstStyle/>
          <a:p>
            <a:pPr algn="ctr"/>
            <a:r>
              <a:rPr lang="en-US" sz="1400" dirty="0"/>
              <a:t>AWS AI Service or custom ML model makes predictions</a:t>
            </a:r>
          </a:p>
        </p:txBody>
      </p:sp>
      <p:sp>
        <p:nvSpPr>
          <p:cNvPr id="26" name="TextBox 25">
            <a:extLst>
              <a:ext uri="{FF2B5EF4-FFF2-40B4-BE49-F238E27FC236}">
                <a16:creationId xmlns:a16="http://schemas.microsoft.com/office/drawing/2014/main" id="{C55CFA18-651C-5245-9417-5B35610F8761}"/>
              </a:ext>
            </a:extLst>
          </p:cNvPr>
          <p:cNvSpPr txBox="1"/>
          <p:nvPr/>
        </p:nvSpPr>
        <p:spPr>
          <a:xfrm>
            <a:off x="10943492" y="6460914"/>
            <a:ext cx="1527037" cy="523220"/>
          </a:xfrm>
          <a:prstGeom prst="rect">
            <a:avLst/>
          </a:prstGeom>
          <a:noFill/>
        </p:spPr>
        <p:txBody>
          <a:bodyPr wrap="square" rtlCol="0">
            <a:spAutoFit/>
          </a:bodyPr>
          <a:lstStyle/>
          <a:p>
            <a:r>
              <a:rPr lang="en-US" sz="1400" dirty="0"/>
              <a:t>Results stored to your S3</a:t>
            </a:r>
          </a:p>
        </p:txBody>
      </p:sp>
      <p:cxnSp>
        <p:nvCxnSpPr>
          <p:cNvPr id="29" name="Straight Arrow Connector 28">
            <a:extLst>
              <a:ext uri="{FF2B5EF4-FFF2-40B4-BE49-F238E27FC236}">
                <a16:creationId xmlns:a16="http://schemas.microsoft.com/office/drawing/2014/main" id="{D64FAADB-DF29-D44A-8C2D-8447CF76F8D8}"/>
              </a:ext>
            </a:extLst>
          </p:cNvPr>
          <p:cNvCxnSpPr>
            <a:cxnSpLocks/>
          </p:cNvCxnSpPr>
          <p:nvPr/>
        </p:nvCxnSpPr>
        <p:spPr>
          <a:xfrm>
            <a:off x="7638564" y="5525691"/>
            <a:ext cx="87441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D79F7C-65BA-EC4C-B2F6-FB2B3B3A741D}"/>
              </a:ext>
            </a:extLst>
          </p:cNvPr>
          <p:cNvCxnSpPr>
            <a:cxnSpLocks/>
          </p:cNvCxnSpPr>
          <p:nvPr/>
        </p:nvCxnSpPr>
        <p:spPr>
          <a:xfrm>
            <a:off x="5452312" y="5525691"/>
            <a:ext cx="708266"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642735-A858-9141-A13E-308FE8633ACF}"/>
              </a:ext>
            </a:extLst>
          </p:cNvPr>
          <p:cNvCxnSpPr>
            <a:cxnSpLocks/>
          </p:cNvCxnSpPr>
          <p:nvPr/>
        </p:nvCxnSpPr>
        <p:spPr>
          <a:xfrm>
            <a:off x="5444176" y="2431965"/>
            <a:ext cx="2540253"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B4C3156-6BB5-4644-BD4A-C2897DEB91AC}"/>
              </a:ext>
            </a:extLst>
          </p:cNvPr>
          <p:cNvSpPr/>
          <p:nvPr/>
        </p:nvSpPr>
        <p:spPr>
          <a:xfrm>
            <a:off x="107710" y="4818387"/>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1</a:t>
            </a:r>
          </a:p>
        </p:txBody>
      </p:sp>
      <p:sp>
        <p:nvSpPr>
          <p:cNvPr id="36" name="Oval 35">
            <a:extLst>
              <a:ext uri="{FF2B5EF4-FFF2-40B4-BE49-F238E27FC236}">
                <a16:creationId xmlns:a16="http://schemas.microsoft.com/office/drawing/2014/main" id="{DA555971-34B2-934B-A7C1-A3E6402508D8}"/>
              </a:ext>
            </a:extLst>
          </p:cNvPr>
          <p:cNvSpPr/>
          <p:nvPr/>
        </p:nvSpPr>
        <p:spPr>
          <a:xfrm>
            <a:off x="2466277" y="4851458"/>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2</a:t>
            </a:r>
          </a:p>
        </p:txBody>
      </p:sp>
      <p:sp>
        <p:nvSpPr>
          <p:cNvPr id="37" name="Oval 36">
            <a:extLst>
              <a:ext uri="{FF2B5EF4-FFF2-40B4-BE49-F238E27FC236}">
                <a16:creationId xmlns:a16="http://schemas.microsoft.com/office/drawing/2014/main" id="{40FCAFD9-483C-5344-9C72-170D1276C163}"/>
              </a:ext>
            </a:extLst>
          </p:cNvPr>
          <p:cNvSpPr/>
          <p:nvPr/>
        </p:nvSpPr>
        <p:spPr>
          <a:xfrm>
            <a:off x="10660006" y="6494595"/>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6</a:t>
            </a:r>
          </a:p>
        </p:txBody>
      </p:sp>
      <p:cxnSp>
        <p:nvCxnSpPr>
          <p:cNvPr id="39" name="Straight Arrow Connector 38">
            <a:extLst>
              <a:ext uri="{FF2B5EF4-FFF2-40B4-BE49-F238E27FC236}">
                <a16:creationId xmlns:a16="http://schemas.microsoft.com/office/drawing/2014/main" id="{4F53A18F-A33C-9448-BE2D-878D7599DA4B}"/>
              </a:ext>
            </a:extLst>
          </p:cNvPr>
          <p:cNvCxnSpPr>
            <a:cxnSpLocks/>
          </p:cNvCxnSpPr>
          <p:nvPr/>
        </p:nvCxnSpPr>
        <p:spPr>
          <a:xfrm flipV="1">
            <a:off x="5452312" y="2431966"/>
            <a:ext cx="0" cy="3093725"/>
          </a:xfrm>
          <a:prstGeom prst="straightConnector1">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9400A72-2B51-3844-A5D0-2598D4884771}"/>
              </a:ext>
            </a:extLst>
          </p:cNvPr>
          <p:cNvSpPr/>
          <p:nvPr/>
        </p:nvSpPr>
        <p:spPr>
          <a:xfrm>
            <a:off x="5201450" y="6288683"/>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4</a:t>
            </a:r>
          </a:p>
        </p:txBody>
      </p:sp>
      <p:sp>
        <p:nvSpPr>
          <p:cNvPr id="41" name="TextBox 40">
            <a:extLst>
              <a:ext uri="{FF2B5EF4-FFF2-40B4-BE49-F238E27FC236}">
                <a16:creationId xmlns:a16="http://schemas.microsoft.com/office/drawing/2014/main" id="{FB54117F-AD62-414F-85B7-EAF2F868D074}"/>
              </a:ext>
            </a:extLst>
          </p:cNvPr>
          <p:cNvSpPr txBox="1"/>
          <p:nvPr/>
        </p:nvSpPr>
        <p:spPr>
          <a:xfrm>
            <a:off x="5439245" y="6288683"/>
            <a:ext cx="2440063" cy="523220"/>
          </a:xfrm>
          <a:prstGeom prst="rect">
            <a:avLst/>
          </a:prstGeom>
          <a:noFill/>
        </p:spPr>
        <p:txBody>
          <a:bodyPr wrap="square" rtlCol="0">
            <a:spAutoFit/>
          </a:bodyPr>
          <a:lstStyle/>
          <a:p>
            <a:pPr algn="ctr"/>
            <a:r>
              <a:rPr lang="en-US" sz="1400" dirty="0"/>
              <a:t>Low confidence predictions sent for human review</a:t>
            </a:r>
          </a:p>
        </p:txBody>
      </p:sp>
      <p:sp>
        <p:nvSpPr>
          <p:cNvPr id="43" name="Oval 42">
            <a:extLst>
              <a:ext uri="{FF2B5EF4-FFF2-40B4-BE49-F238E27FC236}">
                <a16:creationId xmlns:a16="http://schemas.microsoft.com/office/drawing/2014/main" id="{D9400A72-2B51-3844-A5D0-2598D4884771}"/>
              </a:ext>
            </a:extLst>
          </p:cNvPr>
          <p:cNvSpPr/>
          <p:nvPr/>
        </p:nvSpPr>
        <p:spPr>
          <a:xfrm>
            <a:off x="5170206" y="2053225"/>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3</a:t>
            </a:r>
          </a:p>
        </p:txBody>
      </p:sp>
      <p:sp>
        <p:nvSpPr>
          <p:cNvPr id="44" name="TextBox 43">
            <a:extLst>
              <a:ext uri="{FF2B5EF4-FFF2-40B4-BE49-F238E27FC236}">
                <a16:creationId xmlns:a16="http://schemas.microsoft.com/office/drawing/2014/main" id="{CC808193-129E-E345-9777-A4327D77D3C5}"/>
              </a:ext>
            </a:extLst>
          </p:cNvPr>
          <p:cNvSpPr txBox="1"/>
          <p:nvPr/>
        </p:nvSpPr>
        <p:spPr>
          <a:xfrm>
            <a:off x="5542156" y="1683893"/>
            <a:ext cx="2882540" cy="738664"/>
          </a:xfrm>
          <a:prstGeom prst="rect">
            <a:avLst/>
          </a:prstGeom>
          <a:noFill/>
        </p:spPr>
        <p:txBody>
          <a:bodyPr wrap="square" rtlCol="0">
            <a:spAutoFit/>
          </a:bodyPr>
          <a:lstStyle/>
          <a:p>
            <a:r>
              <a:rPr lang="en-US" sz="1400" dirty="0"/>
              <a:t>High-confidence predictions returned immediately to client application</a:t>
            </a:r>
          </a:p>
        </p:txBody>
      </p:sp>
      <p:sp>
        <p:nvSpPr>
          <p:cNvPr id="47" name="Oval 46">
            <a:extLst>
              <a:ext uri="{FF2B5EF4-FFF2-40B4-BE49-F238E27FC236}">
                <a16:creationId xmlns:a16="http://schemas.microsoft.com/office/drawing/2014/main" id="{D9400A72-2B51-3844-A5D0-2598D4884771}"/>
              </a:ext>
            </a:extLst>
          </p:cNvPr>
          <p:cNvSpPr/>
          <p:nvPr/>
        </p:nvSpPr>
        <p:spPr>
          <a:xfrm>
            <a:off x="7953023" y="6400203"/>
            <a:ext cx="282106" cy="287770"/>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5</a:t>
            </a:r>
          </a:p>
        </p:txBody>
      </p:sp>
      <p:sp>
        <p:nvSpPr>
          <p:cNvPr id="48" name="TextBox 47">
            <a:extLst>
              <a:ext uri="{FF2B5EF4-FFF2-40B4-BE49-F238E27FC236}">
                <a16:creationId xmlns:a16="http://schemas.microsoft.com/office/drawing/2014/main" id="{FB54117F-AD62-414F-85B7-EAF2F868D074}"/>
              </a:ext>
            </a:extLst>
          </p:cNvPr>
          <p:cNvSpPr txBox="1"/>
          <p:nvPr/>
        </p:nvSpPr>
        <p:spPr>
          <a:xfrm>
            <a:off x="7973191" y="6384436"/>
            <a:ext cx="2440063" cy="738664"/>
          </a:xfrm>
          <a:prstGeom prst="rect">
            <a:avLst/>
          </a:prstGeom>
          <a:noFill/>
        </p:spPr>
        <p:txBody>
          <a:bodyPr wrap="square" rtlCol="0">
            <a:spAutoFit/>
          </a:bodyPr>
          <a:lstStyle/>
          <a:p>
            <a:pPr algn="ctr"/>
            <a:r>
              <a:rPr lang="en-US" sz="1400" dirty="0"/>
              <a:t>Reviews consolidated </a:t>
            </a:r>
          </a:p>
          <a:p>
            <a:pPr algn="ctr"/>
            <a:r>
              <a:rPr lang="en-US" sz="1400" dirty="0"/>
              <a:t>using A2I answer </a:t>
            </a:r>
          </a:p>
          <a:p>
            <a:pPr algn="ctr"/>
            <a:r>
              <a:rPr lang="en-US" sz="1400" dirty="0"/>
              <a:t>consolidation algorithms</a:t>
            </a:r>
          </a:p>
        </p:txBody>
      </p:sp>
      <p:cxnSp>
        <p:nvCxnSpPr>
          <p:cNvPr id="49" name="Straight Arrow Connector 48">
            <a:extLst>
              <a:ext uri="{FF2B5EF4-FFF2-40B4-BE49-F238E27FC236}">
                <a16:creationId xmlns:a16="http://schemas.microsoft.com/office/drawing/2014/main" id="{D64FAADB-DF29-D44A-8C2D-8447CF76F8D8}"/>
              </a:ext>
            </a:extLst>
          </p:cNvPr>
          <p:cNvCxnSpPr>
            <a:cxnSpLocks/>
          </p:cNvCxnSpPr>
          <p:nvPr/>
        </p:nvCxnSpPr>
        <p:spPr>
          <a:xfrm>
            <a:off x="9964721" y="5527400"/>
            <a:ext cx="58962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4799819" y="1230508"/>
            <a:ext cx="7521334" cy="5943600"/>
          </a:xfrm>
          <a:prstGeom prst="rect">
            <a:avLst/>
          </a:prstGeom>
          <a:noFill/>
          <a:ln>
            <a:solidFill>
              <a:schemeClr val="tx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5" y="3059927"/>
            <a:ext cx="1828800" cy="1828800"/>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795" y="2982401"/>
            <a:ext cx="1819701" cy="1828800"/>
          </a:xfrm>
          <a:prstGeom prst="rect">
            <a:avLst/>
          </a:prstGeom>
        </p:spPr>
      </p:pic>
      <p:cxnSp>
        <p:nvCxnSpPr>
          <p:cNvPr id="53" name="Straight Arrow Connector 52">
            <a:extLst>
              <a:ext uri="{FF2B5EF4-FFF2-40B4-BE49-F238E27FC236}">
                <a16:creationId xmlns:a16="http://schemas.microsoft.com/office/drawing/2014/main" id="{D64FAADB-DF29-D44A-8C2D-8447CF76F8D8}"/>
              </a:ext>
            </a:extLst>
          </p:cNvPr>
          <p:cNvCxnSpPr>
            <a:cxnSpLocks/>
          </p:cNvCxnSpPr>
          <p:nvPr/>
        </p:nvCxnSpPr>
        <p:spPr>
          <a:xfrm>
            <a:off x="1843306" y="3925751"/>
            <a:ext cx="87441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64FAADB-DF29-D44A-8C2D-8447CF76F8D8}"/>
              </a:ext>
            </a:extLst>
          </p:cNvPr>
          <p:cNvCxnSpPr>
            <a:cxnSpLocks/>
          </p:cNvCxnSpPr>
          <p:nvPr/>
        </p:nvCxnSpPr>
        <p:spPr>
          <a:xfrm>
            <a:off x="4181129" y="3925751"/>
            <a:ext cx="1271183"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562" y="1354225"/>
            <a:ext cx="1828800" cy="1828800"/>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1038" y="5342567"/>
            <a:ext cx="909851" cy="914400"/>
          </a:xfrm>
          <a:prstGeom prst="rect">
            <a:avLst/>
          </a:prstGeom>
        </p:spPr>
      </p:pic>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4888" y="4543761"/>
            <a:ext cx="909851" cy="914400"/>
          </a:xfrm>
          <a:prstGeom prst="rect">
            <a:avLst/>
          </a:prstGeom>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8713" y="5329682"/>
            <a:ext cx="909851" cy="914400"/>
          </a:xfrm>
          <a:prstGeom prst="rect">
            <a:avLst/>
          </a:prstGeom>
        </p:spPr>
      </p:pic>
      <p:pic>
        <p:nvPicPr>
          <p:cNvPr id="60" name="Picture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4056" y="4581100"/>
            <a:ext cx="909851" cy="914400"/>
          </a:xfrm>
          <a:prstGeom prst="rect">
            <a:avLst/>
          </a:prstGeom>
        </p:spPr>
      </p:pic>
      <p:pic>
        <p:nvPicPr>
          <p:cNvPr id="63" name="Picture 6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8822" y="4428167"/>
            <a:ext cx="1828800" cy="1828800"/>
          </a:xfrm>
          <a:prstGeom prst="rect">
            <a:avLst/>
          </a:prstGeom>
        </p:spPr>
      </p:pic>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55186" y="4555636"/>
            <a:ext cx="1828800" cy="1828800"/>
          </a:xfrm>
          <a:prstGeom prst="rect">
            <a:avLst/>
          </a:prstGeom>
        </p:spPr>
      </p:pic>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85598" y="2982401"/>
            <a:ext cx="1819701" cy="1828800"/>
          </a:xfrm>
          <a:prstGeom prst="rect">
            <a:avLst/>
          </a:prstGeom>
        </p:spPr>
      </p:pic>
      <p:cxnSp>
        <p:nvCxnSpPr>
          <p:cNvPr id="11" name="Elbow Connector 10"/>
          <p:cNvCxnSpPr>
            <a:stCxn id="56" idx="3"/>
            <a:endCxn id="8" idx="0"/>
          </p:cNvCxnSpPr>
          <p:nvPr/>
        </p:nvCxnSpPr>
        <p:spPr>
          <a:xfrm>
            <a:off x="9876362" y="2268625"/>
            <a:ext cx="3719087" cy="713776"/>
          </a:xfrm>
          <a:prstGeom prst="bentConnector2">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66" idx="3"/>
            <a:endCxn id="8" idx="2"/>
          </p:cNvCxnSpPr>
          <p:nvPr/>
        </p:nvCxnSpPr>
        <p:spPr>
          <a:xfrm flipV="1">
            <a:off x="12483986" y="4811201"/>
            <a:ext cx="1111463" cy="658835"/>
          </a:xfrm>
          <a:prstGeom prst="bentConnector2">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55CFA18-651C-5245-9417-5B35610F8761}"/>
              </a:ext>
            </a:extLst>
          </p:cNvPr>
          <p:cNvSpPr txBox="1"/>
          <p:nvPr/>
        </p:nvSpPr>
        <p:spPr>
          <a:xfrm>
            <a:off x="12763123" y="4319490"/>
            <a:ext cx="1527037" cy="523220"/>
          </a:xfrm>
          <a:prstGeom prst="rect">
            <a:avLst/>
          </a:prstGeom>
          <a:noFill/>
        </p:spPr>
        <p:txBody>
          <a:bodyPr wrap="square" rtlCol="0">
            <a:spAutoFit/>
          </a:bodyPr>
          <a:lstStyle/>
          <a:p>
            <a:r>
              <a:rPr lang="en-US" sz="1400" dirty="0"/>
              <a:t>Client Application</a:t>
            </a:r>
          </a:p>
        </p:txBody>
      </p:sp>
    </p:spTree>
    <p:extLst>
      <p:ext uri="{BB962C8B-B14F-4D97-AF65-F5344CB8AC3E}">
        <p14:creationId xmlns:p14="http://schemas.microsoft.com/office/powerpoint/2010/main" val="30875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35" grpId="0" animBg="1"/>
      <p:bldP spid="36" grpId="0" animBg="1"/>
      <p:bldP spid="37" grpId="0" animBg="1"/>
      <p:bldP spid="40" grpId="0" animBg="1"/>
      <p:bldP spid="41" grpId="0"/>
      <p:bldP spid="43" grpId="0" animBg="1"/>
      <p:bldP spid="44" grpId="0"/>
      <p:bldP spid="47" grpId="0" animBg="1"/>
      <p:bldP spid="48" grpId="0"/>
      <p:bldP spid="50" grpId="0" animBg="1"/>
      <p:bldP spid="5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31DFB-1259-6048-83AC-BCBC7674A87C}"/>
              </a:ext>
            </a:extLst>
          </p:cNvPr>
          <p:cNvSpPr/>
          <p:nvPr/>
        </p:nvSpPr>
        <p:spPr>
          <a:xfrm>
            <a:off x="827637" y="3685866"/>
            <a:ext cx="12975128" cy="3149580"/>
          </a:xfrm>
          <a:prstGeom prst="rect">
            <a:avLst/>
          </a:prstGeom>
        </p:spPr>
        <p:txBody>
          <a:bodyPr wrap="square">
            <a:spAutoFit/>
          </a:bodyPr>
          <a:lstStyle/>
          <a:p>
            <a:pPr marL="137163" indent="-137163" defTabSz="1097302">
              <a:spcAft>
                <a:spcPts val="360"/>
              </a:spcAft>
              <a:defRPr/>
            </a:pPr>
            <a:r>
              <a:rPr lang="en-US" sz="2400" b="1" dirty="0">
                <a:solidFill>
                  <a:srgbClr val="FFFFFF"/>
                </a:solidFill>
                <a:latin typeface="Amazon Ember Light"/>
                <a:ea typeface="Amazon Ember" panose="020B0603020204020204" pitchFamily="34" charset="0"/>
                <a:cs typeface="Amazon Ember" panose="020B0603020204020204" pitchFamily="34" charset="0"/>
              </a:rPr>
              <a:t>“The NHS has long been interested in the promise of AI to improve the quality of public healthcare. Human judgement is critical and in fact is often required for decisions involving medical payments. Amazon Textract is compelling because it offers AI-powered extraction of text and structured data from virtually any document. We are excited about Amazon Augmented AI because it allows us to take advantage of machine learning while still applying human judgement. That’s a game changer for us.”</a:t>
            </a:r>
          </a:p>
          <a:p>
            <a:pPr marL="137163" indent="-137163" defTabSz="1097302">
              <a:spcAft>
                <a:spcPts val="360"/>
              </a:spcAft>
              <a:defRPr/>
            </a:pPr>
            <a:endParaRPr lang="en-US" sz="2400" b="1" dirty="0">
              <a:solidFill>
                <a:srgbClr val="FFFFFF"/>
              </a:solidFill>
              <a:latin typeface="Amazon Ember Light"/>
              <a:ea typeface="Amazon Ember" panose="020B0603020204020204" pitchFamily="34" charset="0"/>
              <a:cs typeface="Amazon Ember" panose="020B0603020204020204" pitchFamily="34" charset="0"/>
            </a:endParaRPr>
          </a:p>
          <a:p>
            <a:pPr defTabSz="1097234">
              <a:defRPr/>
            </a:pPr>
            <a:r>
              <a:rPr lang="en-US" sz="2400" b="1" dirty="0">
                <a:solidFill>
                  <a:srgbClr val="FFFFFF"/>
                </a:solidFill>
                <a:latin typeface="Amazon Ember Light"/>
                <a:ea typeface="Amazon Ember" panose="020B0603020204020204" pitchFamily="34" charset="0"/>
                <a:cs typeface="Amazon Ember" panose="020B0603020204020204" pitchFamily="34" charset="0"/>
              </a:rPr>
              <a:t>–</a:t>
            </a:r>
            <a:r>
              <a:rPr lang="en-US" sz="2400" dirty="0">
                <a:solidFill>
                  <a:srgbClr val="FFFFFF"/>
                </a:solidFill>
                <a:latin typeface="Amazon Ember Light"/>
              </a:rPr>
              <a:t> Chris Suter, Head of Cloud Platforms and Innovation, NHS BSA</a:t>
            </a:r>
          </a:p>
        </p:txBody>
      </p:sp>
      <p:pic>
        <p:nvPicPr>
          <p:cNvPr id="2" name="Picture 1"/>
          <p:cNvPicPr>
            <a:picLocks noChangeAspect="1"/>
          </p:cNvPicPr>
          <p:nvPr/>
        </p:nvPicPr>
        <p:blipFill>
          <a:blip r:embed="rId3"/>
          <a:stretch>
            <a:fillRect/>
          </a:stretch>
        </p:blipFill>
        <p:spPr>
          <a:xfrm>
            <a:off x="827637" y="980287"/>
            <a:ext cx="4131930" cy="1662552"/>
          </a:xfrm>
          <a:prstGeom prst="rect">
            <a:avLst/>
          </a:prstGeom>
        </p:spPr>
      </p:pic>
    </p:spTree>
    <p:extLst>
      <p:ext uri="{BB962C8B-B14F-4D97-AF65-F5344CB8AC3E}">
        <p14:creationId xmlns:p14="http://schemas.microsoft.com/office/powerpoint/2010/main" val="214789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latin typeface="+mj-lt"/>
              </a:rPr>
              <a:t>Example: Incorrect Spelling Identified</a:t>
            </a:r>
          </a:p>
        </p:txBody>
      </p:sp>
      <p:pic>
        <p:nvPicPr>
          <p:cNvPr id="4" name="Picture 3">
            <a:extLst>
              <a:ext uri="{FF2B5EF4-FFF2-40B4-BE49-F238E27FC236}">
                <a16:creationId xmlns:a16="http://schemas.microsoft.com/office/drawing/2014/main" id="{532A66D5-B046-D945-ADBD-294D69A513A0}"/>
              </a:ext>
            </a:extLst>
          </p:cNvPr>
          <p:cNvPicPr>
            <a:picLocks noChangeAspect="1"/>
          </p:cNvPicPr>
          <p:nvPr/>
        </p:nvPicPr>
        <p:blipFill rotWithShape="1">
          <a:blip r:embed="rId3">
            <a:extLst>
              <a:ext uri="{28A0092B-C50C-407E-A947-70E740481C1C}">
                <a14:useLocalDpi xmlns:a14="http://schemas.microsoft.com/office/drawing/2010/main" val="0"/>
              </a:ext>
            </a:extLst>
          </a:blip>
          <a:srcRect t="55384" b="25128"/>
          <a:stretch/>
        </p:blipFill>
        <p:spPr>
          <a:xfrm>
            <a:off x="9134124" y="5038725"/>
            <a:ext cx="4330700" cy="314325"/>
          </a:xfrm>
          <a:prstGeom prst="rect">
            <a:avLst/>
          </a:prstGeom>
        </p:spPr>
      </p:pic>
      <p:sp>
        <p:nvSpPr>
          <p:cNvPr id="7" name="Line"/>
          <p:cNvSpPr/>
          <p:nvPr/>
        </p:nvSpPr>
        <p:spPr>
          <a:xfrm>
            <a:off x="1496107" y="4960506"/>
            <a:ext cx="459487" cy="0"/>
          </a:xfrm>
          <a:prstGeom prst="line">
            <a:avLst/>
          </a:prstGeom>
          <a:ln w="76200">
            <a:solidFill>
              <a:srgbClr val="FFFFFF"/>
            </a:solidFill>
            <a:miter lim="400000"/>
            <a:tailEnd type="triangle"/>
          </a:ln>
        </p:spPr>
        <p:txBody>
          <a:bodyPr lIns="25400" tIns="25400" rIns="25400" bIns="25400" anchor="ctr"/>
          <a:lstStyle/>
          <a:p>
            <a:pPr algn="ctr" defTabSz="412750" hangingPunct="0">
              <a:defRPr sz="3200" b="0">
                <a:latin typeface="+mn-lt"/>
                <a:ea typeface="+mn-ea"/>
                <a:cs typeface="+mn-cs"/>
                <a:sym typeface="Helvetica Neue Medium"/>
              </a:defRPr>
            </a:pPr>
            <a:endParaRPr sz="1600" kern="0">
              <a:solidFill>
                <a:srgbClr val="FFFFFF"/>
              </a:solidFill>
              <a:latin typeface="+mj-lt"/>
              <a:sym typeface="Helvetica Neue Medium"/>
            </a:endParaRPr>
          </a:p>
        </p:txBody>
      </p:sp>
      <p:sp>
        <p:nvSpPr>
          <p:cNvPr id="8" name="Line"/>
          <p:cNvSpPr/>
          <p:nvPr/>
        </p:nvSpPr>
        <p:spPr>
          <a:xfrm>
            <a:off x="2991788" y="4985906"/>
            <a:ext cx="653162" cy="0"/>
          </a:xfrm>
          <a:prstGeom prst="line">
            <a:avLst/>
          </a:prstGeom>
          <a:ln w="76200">
            <a:solidFill>
              <a:srgbClr val="FFFFFF"/>
            </a:solidFill>
            <a:miter lim="400000"/>
            <a:tailEnd type="triangle"/>
          </a:ln>
        </p:spPr>
        <p:txBody>
          <a:bodyPr lIns="25400" tIns="25400" rIns="25400" bIns="25400" anchor="ctr"/>
          <a:lstStyle/>
          <a:p>
            <a:pPr algn="ctr" defTabSz="412750" hangingPunct="0">
              <a:defRPr sz="3200" b="0">
                <a:latin typeface="+mn-lt"/>
                <a:ea typeface="+mn-ea"/>
                <a:cs typeface="+mn-cs"/>
                <a:sym typeface="Helvetica Neue Medium"/>
              </a:defRPr>
            </a:pPr>
            <a:endParaRPr sz="1600" kern="0">
              <a:solidFill>
                <a:srgbClr val="FFFFFF"/>
              </a:solidFill>
              <a:latin typeface="+mj-lt"/>
              <a:sym typeface="Helvetica Neue Medium"/>
            </a:endParaRPr>
          </a:p>
        </p:txBody>
      </p:sp>
      <p:sp>
        <p:nvSpPr>
          <p:cNvPr id="11" name="Line"/>
          <p:cNvSpPr/>
          <p:nvPr/>
        </p:nvSpPr>
        <p:spPr>
          <a:xfrm flipH="1">
            <a:off x="1501522" y="4185806"/>
            <a:ext cx="1" cy="766081"/>
          </a:xfrm>
          <a:prstGeom prst="line">
            <a:avLst/>
          </a:prstGeom>
          <a:ln w="76200">
            <a:solidFill>
              <a:srgbClr val="FFFFFF"/>
            </a:solidFill>
            <a:miter lim="400000"/>
          </a:ln>
        </p:spPr>
        <p:txBody>
          <a:bodyPr lIns="25400" tIns="25400" rIns="25400" bIns="25400" anchor="ctr"/>
          <a:lstStyle/>
          <a:p>
            <a:pPr algn="ctr" defTabSz="412750" hangingPunct="0">
              <a:defRPr sz="3200" b="0">
                <a:latin typeface="+mn-lt"/>
                <a:ea typeface="+mn-ea"/>
                <a:cs typeface="+mn-cs"/>
                <a:sym typeface="Helvetica Neue Medium"/>
              </a:defRPr>
            </a:pPr>
            <a:endParaRPr sz="1600" kern="0">
              <a:solidFill>
                <a:srgbClr val="FFFFFF"/>
              </a:solidFill>
              <a:latin typeface="+mj-lt"/>
              <a:sym typeface="Helvetica Neue Medium"/>
            </a:endParaRPr>
          </a:p>
        </p:txBody>
      </p:sp>
      <p:sp>
        <p:nvSpPr>
          <p:cNvPr id="13" name="Transcription…"/>
          <p:cNvSpPr txBox="1"/>
          <p:nvPr/>
        </p:nvSpPr>
        <p:spPr>
          <a:xfrm>
            <a:off x="2050082" y="5462600"/>
            <a:ext cx="745396"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412750" hangingPunct="0"/>
            <a:r>
              <a:rPr lang="en-US" sz="1500" b="1" kern="0" dirty="0">
                <a:solidFill>
                  <a:srgbClr val="FFFFFF"/>
                </a:solidFill>
                <a:latin typeface="+mj-lt"/>
                <a:sym typeface="Helvetica Neue"/>
              </a:rPr>
              <a:t>Amazon</a:t>
            </a:r>
          </a:p>
          <a:p>
            <a:pPr algn="ctr" defTabSz="412750" hangingPunct="0"/>
            <a:r>
              <a:rPr lang="en-US" sz="1500" b="1" kern="0" dirty="0">
                <a:solidFill>
                  <a:srgbClr val="FFFFFF"/>
                </a:solidFill>
                <a:latin typeface="+mj-lt"/>
                <a:sym typeface="Helvetica Neue"/>
              </a:rPr>
              <a:t>Textract</a:t>
            </a:r>
            <a:endParaRPr sz="1500" b="1" kern="0" dirty="0">
              <a:solidFill>
                <a:srgbClr val="FFFFFF"/>
              </a:solidFill>
              <a:latin typeface="+mj-lt"/>
              <a:sym typeface="Helvetica Neue"/>
            </a:endParaRPr>
          </a:p>
        </p:txBody>
      </p:sp>
      <p:pic>
        <p:nvPicPr>
          <p:cNvPr id="14" name="Image" descr="Image"/>
          <p:cNvPicPr>
            <a:picLocks noChangeAspect="1"/>
          </p:cNvPicPr>
          <p:nvPr/>
        </p:nvPicPr>
        <p:blipFill>
          <a:blip r:embed="rId4"/>
          <a:stretch>
            <a:fillRect/>
          </a:stretch>
        </p:blipFill>
        <p:spPr>
          <a:xfrm>
            <a:off x="2062188" y="4599935"/>
            <a:ext cx="721184" cy="721142"/>
          </a:xfrm>
          <a:prstGeom prst="rect">
            <a:avLst/>
          </a:prstGeom>
          <a:ln w="12700">
            <a:miter lim="400000"/>
          </a:ln>
        </p:spPr>
      </p:pic>
      <p:sp>
        <p:nvSpPr>
          <p:cNvPr id="15" name="Input"/>
          <p:cNvSpPr txBox="1"/>
          <p:nvPr/>
        </p:nvSpPr>
        <p:spPr>
          <a:xfrm>
            <a:off x="1248443" y="3775207"/>
            <a:ext cx="49532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412750" hangingPunct="0"/>
            <a:r>
              <a:rPr sz="1500" b="1" kern="0" dirty="0">
                <a:solidFill>
                  <a:srgbClr val="FFFFFF"/>
                </a:solidFill>
                <a:latin typeface="+mj-lt"/>
                <a:sym typeface="Helvetica Neue"/>
              </a:rPr>
              <a:t>Input</a:t>
            </a:r>
          </a:p>
        </p:txBody>
      </p:sp>
      <p:sp>
        <p:nvSpPr>
          <p:cNvPr id="24" name="50%"/>
          <p:cNvSpPr txBox="1"/>
          <p:nvPr/>
        </p:nvSpPr>
        <p:spPr>
          <a:xfrm>
            <a:off x="3773270" y="3564893"/>
            <a:ext cx="30585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4">
                    <a:hueOff val="-624705"/>
                    <a:lumOff val="1372"/>
                  </a:schemeClr>
                </a:solidFill>
              </a:defRPr>
            </a:lvl1pPr>
          </a:lstStyle>
          <a:p>
            <a:pPr algn="ctr" defTabSz="412750" hangingPunct="0"/>
            <a:r>
              <a:rPr lang="en-US" sz="2400" kern="0" dirty="0">
                <a:solidFill>
                  <a:schemeClr val="accent2"/>
                </a:solidFill>
                <a:latin typeface="+mj-lt"/>
                <a:sym typeface="Helvetica Neue"/>
              </a:rPr>
              <a:t>ML Confidence &lt; 80%</a:t>
            </a:r>
            <a:endParaRPr sz="2400" kern="0" dirty="0">
              <a:solidFill>
                <a:schemeClr val="accent2"/>
              </a:solidFill>
              <a:latin typeface="+mj-lt"/>
              <a:sym typeface="Helvetica Neue"/>
            </a:endParaRPr>
          </a:p>
        </p:txBody>
      </p:sp>
      <p:pic>
        <p:nvPicPr>
          <p:cNvPr id="26" name="Picture 25">
            <a:extLst>
              <a:ext uri="{FF2B5EF4-FFF2-40B4-BE49-F238E27FC236}">
                <a16:creationId xmlns:a16="http://schemas.microsoft.com/office/drawing/2014/main" id="{6C26C4FB-ECF0-1A40-AD70-C864B65C0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8070" y="4192156"/>
            <a:ext cx="4432300" cy="1587500"/>
          </a:xfrm>
          <a:prstGeom prst="rect">
            <a:avLst/>
          </a:prstGeom>
        </p:spPr>
      </p:pic>
      <p:pic>
        <p:nvPicPr>
          <p:cNvPr id="27" name="Picture 26">
            <a:extLst>
              <a:ext uri="{FF2B5EF4-FFF2-40B4-BE49-F238E27FC236}">
                <a16:creationId xmlns:a16="http://schemas.microsoft.com/office/drawing/2014/main" id="{BC094C0D-DC11-8D4F-A1BF-1EBD7ACBD2A2}"/>
              </a:ext>
            </a:extLst>
          </p:cNvPr>
          <p:cNvPicPr>
            <a:picLocks noChangeAspect="1"/>
          </p:cNvPicPr>
          <p:nvPr/>
        </p:nvPicPr>
        <p:blipFill rotWithShape="1">
          <a:blip r:embed="rId6">
            <a:extLst>
              <a:ext uri="{28A0092B-C50C-407E-A947-70E740481C1C}">
                <a14:useLocalDpi xmlns:a14="http://schemas.microsoft.com/office/drawing/2010/main" val="0"/>
              </a:ext>
            </a:extLst>
          </a:blip>
          <a:srcRect r="11044" b="18243"/>
          <a:stretch/>
        </p:blipFill>
        <p:spPr>
          <a:xfrm>
            <a:off x="209820" y="1819275"/>
            <a:ext cx="2649347" cy="1925094"/>
          </a:xfrm>
          <a:prstGeom prst="rect">
            <a:avLst/>
          </a:prstGeom>
        </p:spPr>
      </p:pic>
      <p:sp>
        <p:nvSpPr>
          <p:cNvPr id="28" name="Line"/>
          <p:cNvSpPr/>
          <p:nvPr/>
        </p:nvSpPr>
        <p:spPr>
          <a:xfrm>
            <a:off x="8285666" y="5095235"/>
            <a:ext cx="653162" cy="0"/>
          </a:xfrm>
          <a:prstGeom prst="line">
            <a:avLst/>
          </a:prstGeom>
          <a:ln w="76200">
            <a:solidFill>
              <a:srgbClr val="FFFFFF"/>
            </a:solidFill>
            <a:miter lim="400000"/>
            <a:tailEnd type="triangle"/>
          </a:ln>
        </p:spPr>
        <p:txBody>
          <a:bodyPr lIns="25400" tIns="25400" rIns="25400" bIns="25400" anchor="ctr"/>
          <a:lstStyle/>
          <a:p>
            <a:pPr algn="ctr" defTabSz="412750" hangingPunct="0">
              <a:defRPr sz="3200" b="0">
                <a:latin typeface="+mn-lt"/>
                <a:ea typeface="+mn-ea"/>
                <a:cs typeface="+mn-cs"/>
                <a:sym typeface="Helvetica Neue Medium"/>
              </a:defRPr>
            </a:pPr>
            <a:endParaRPr sz="1600" kern="0">
              <a:solidFill>
                <a:srgbClr val="FFFFFF"/>
              </a:solidFill>
              <a:latin typeface="+mj-lt"/>
              <a:sym typeface="Helvetica Neue Medium"/>
            </a:endParaRPr>
          </a:p>
        </p:txBody>
      </p:sp>
      <p:sp>
        <p:nvSpPr>
          <p:cNvPr id="29" name="50%"/>
          <p:cNvSpPr txBox="1"/>
          <p:nvPr/>
        </p:nvSpPr>
        <p:spPr>
          <a:xfrm>
            <a:off x="9134124" y="5765247"/>
            <a:ext cx="370133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4">
                    <a:hueOff val="-624705"/>
                    <a:lumOff val="1372"/>
                  </a:schemeClr>
                </a:solidFill>
              </a:defRPr>
            </a:lvl1pPr>
          </a:lstStyle>
          <a:p>
            <a:pPr algn="ctr" defTabSz="412750" hangingPunct="0"/>
            <a:r>
              <a:rPr lang="en-US" sz="2400" kern="0" dirty="0">
                <a:solidFill>
                  <a:schemeClr val="accent2"/>
                </a:solidFill>
                <a:latin typeface="+mj-lt"/>
                <a:sym typeface="Helvetica Neue"/>
              </a:rPr>
              <a:t>Incorrect spelling identified</a:t>
            </a:r>
            <a:endParaRPr sz="2400" kern="0" dirty="0">
              <a:solidFill>
                <a:schemeClr val="accent2"/>
              </a:solidFill>
              <a:latin typeface="+mj-lt"/>
              <a:sym typeface="Helvetica Neue"/>
            </a:endParaRPr>
          </a:p>
        </p:txBody>
      </p:sp>
    </p:spTree>
    <p:extLst>
      <p:ext uri="{BB962C8B-B14F-4D97-AF65-F5344CB8AC3E}">
        <p14:creationId xmlns:p14="http://schemas.microsoft.com/office/powerpoint/2010/main" val="380125977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latin typeface="+mj-lt"/>
              </a:rPr>
              <a:t>Pre-built UI for form data extraction</a:t>
            </a:r>
          </a:p>
        </p:txBody>
      </p:sp>
      <p:grpSp>
        <p:nvGrpSpPr>
          <p:cNvPr id="7" name="Group 6">
            <a:extLst>
              <a:ext uri="{FF2B5EF4-FFF2-40B4-BE49-F238E27FC236}">
                <a16:creationId xmlns:a16="http://schemas.microsoft.com/office/drawing/2014/main" id="{4430A5D3-916D-6846-B9A0-0E4FD85CD941}"/>
              </a:ext>
            </a:extLst>
          </p:cNvPr>
          <p:cNvGrpSpPr/>
          <p:nvPr/>
        </p:nvGrpSpPr>
        <p:grpSpPr>
          <a:xfrm>
            <a:off x="890974" y="1427010"/>
            <a:ext cx="11998549" cy="5905775"/>
            <a:chOff x="890974" y="1427010"/>
            <a:chExt cx="12848453" cy="6675173"/>
          </a:xfrm>
        </p:grpSpPr>
        <p:pic>
          <p:nvPicPr>
            <p:cNvPr id="4" name="Picture 3"/>
            <p:cNvPicPr>
              <a:picLocks noChangeAspect="1"/>
            </p:cNvPicPr>
            <p:nvPr/>
          </p:nvPicPr>
          <p:blipFill>
            <a:blip r:embed="rId3"/>
            <a:stretch>
              <a:fillRect/>
            </a:stretch>
          </p:blipFill>
          <p:spPr>
            <a:xfrm>
              <a:off x="890974" y="1427010"/>
              <a:ext cx="12848453" cy="6675173"/>
            </a:xfrm>
            <a:prstGeom prst="rect">
              <a:avLst/>
            </a:prstGeom>
          </p:spPr>
        </p:pic>
        <p:sp>
          <p:nvSpPr>
            <p:cNvPr id="6" name="Rectangle 5"/>
            <p:cNvSpPr/>
            <p:nvPr/>
          </p:nvSpPr>
          <p:spPr bwMode="auto">
            <a:xfrm>
              <a:off x="10008973" y="2174789"/>
              <a:ext cx="3608173" cy="1445741"/>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 name="TextBox 4">
              <a:extLst>
                <a:ext uri="{FF2B5EF4-FFF2-40B4-BE49-F238E27FC236}">
                  <a16:creationId xmlns:a16="http://schemas.microsoft.com/office/drawing/2014/main" id="{AEB0EF30-DCCD-FB4C-94E2-A4F085DA69CB}"/>
                </a:ext>
              </a:extLst>
            </p:cNvPr>
            <p:cNvSpPr txBox="1"/>
            <p:nvPr/>
          </p:nvSpPr>
          <p:spPr>
            <a:xfrm>
              <a:off x="10907782" y="2320100"/>
              <a:ext cx="1432252" cy="853157"/>
            </a:xfrm>
            <a:prstGeom prst="rect">
              <a:avLst/>
            </a:prstGeom>
            <a:noFill/>
          </p:spPr>
          <p:txBody>
            <a:bodyPr wrap="none" lIns="219456" tIns="175565" rIns="219456" bIns="175565" rtlCol="0">
              <a:spAutoFit/>
            </a:bodyPr>
            <a:lstStyle/>
            <a:p>
              <a:pPr marL="0" marR="0" lvl="0" indent="0" algn="l" defTabSz="1097212" rtl="0" eaLnBrk="1" fontAlgn="auto" latinLnBrk="0" hangingPunct="1">
                <a:lnSpc>
                  <a:spcPct val="90000"/>
                </a:lnSpc>
                <a:spcBef>
                  <a:spcPts val="0"/>
                </a:spcBef>
                <a:spcAft>
                  <a:spcPts val="2160"/>
                </a:spcAft>
                <a:buClrTx/>
                <a:buSzTx/>
                <a:buFontTx/>
                <a:buNone/>
                <a:tabLst/>
                <a:defRPr/>
              </a:pPr>
              <a:r>
                <a:rPr kumimoji="0" lang="en-US" sz="3600" b="0" i="0" u="none" strike="noStrike" kern="1200" cap="none" spc="0" normalizeH="0" baseline="0" noProof="0" dirty="0" err="1">
                  <a:ln>
                    <a:noFill/>
                  </a:ln>
                  <a:solidFill>
                    <a:srgbClr val="FFCE3F"/>
                  </a:solidFill>
                  <a:effectLst/>
                  <a:uLnTx/>
                  <a:uFillTx/>
                  <a:latin typeface="Amazon Ember"/>
                  <a:ea typeface="+mn-ea"/>
                  <a:cs typeface="+mn-cs"/>
                </a:rPr>
                <a:t>Jaue</a:t>
              </a:r>
              <a:endParaRPr kumimoji="0" lang="en-US" sz="3600" b="0" i="0" u="none" strike="noStrike" kern="1200" cap="none" spc="0" normalizeH="0" baseline="0" noProof="0" dirty="0">
                <a:ln>
                  <a:noFill/>
                </a:ln>
                <a:solidFill>
                  <a:srgbClr val="FFCE3F"/>
                </a:solidFill>
                <a:effectLst/>
                <a:uLnTx/>
                <a:uFillTx/>
                <a:latin typeface="Amazon Ember"/>
                <a:ea typeface="+mn-ea"/>
                <a:cs typeface="+mn-cs"/>
              </a:endParaRPr>
            </a:p>
          </p:txBody>
        </p:sp>
      </p:grpSp>
    </p:spTree>
    <p:extLst>
      <p:ext uri="{BB962C8B-B14F-4D97-AF65-F5344CB8AC3E}">
        <p14:creationId xmlns:p14="http://schemas.microsoft.com/office/powerpoint/2010/main" val="231535889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latin typeface="+mj-lt"/>
              </a:rPr>
              <a:t>Humans review only a subset of data</a:t>
            </a:r>
          </a:p>
        </p:txBody>
      </p:sp>
      <p:grpSp>
        <p:nvGrpSpPr>
          <p:cNvPr id="5" name="Group 4">
            <a:extLst>
              <a:ext uri="{FF2B5EF4-FFF2-40B4-BE49-F238E27FC236}">
                <a16:creationId xmlns:a16="http://schemas.microsoft.com/office/drawing/2014/main" id="{58F3A281-845D-F440-B845-82E0E030F53E}"/>
              </a:ext>
            </a:extLst>
          </p:cNvPr>
          <p:cNvGrpSpPr/>
          <p:nvPr/>
        </p:nvGrpSpPr>
        <p:grpSpPr>
          <a:xfrm>
            <a:off x="891026" y="1427011"/>
            <a:ext cx="11980912" cy="5976112"/>
            <a:chOff x="891025" y="1427011"/>
            <a:chExt cx="12848351" cy="6675120"/>
          </a:xfrm>
        </p:grpSpPr>
        <p:pic>
          <p:nvPicPr>
            <p:cNvPr id="2" name="Picture 1"/>
            <p:cNvPicPr>
              <a:picLocks noChangeAspect="1"/>
            </p:cNvPicPr>
            <p:nvPr/>
          </p:nvPicPr>
          <p:blipFill>
            <a:blip r:embed="rId3"/>
            <a:stretch>
              <a:fillRect/>
            </a:stretch>
          </p:blipFill>
          <p:spPr>
            <a:xfrm>
              <a:off x="891025" y="1427011"/>
              <a:ext cx="12848351" cy="6675120"/>
            </a:xfrm>
            <a:prstGeom prst="rect">
              <a:avLst/>
            </a:prstGeom>
          </p:spPr>
        </p:pic>
        <p:sp>
          <p:nvSpPr>
            <p:cNvPr id="4" name="Rectangle 3"/>
            <p:cNvSpPr/>
            <p:nvPr/>
          </p:nvSpPr>
          <p:spPr bwMode="auto">
            <a:xfrm>
              <a:off x="10008973" y="2174789"/>
              <a:ext cx="3608173" cy="1445741"/>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 name="TextBox 5">
              <a:extLst>
                <a:ext uri="{FF2B5EF4-FFF2-40B4-BE49-F238E27FC236}">
                  <a16:creationId xmlns:a16="http://schemas.microsoft.com/office/drawing/2014/main" id="{AEB0EF30-DCCD-FB4C-94E2-A4F085DA69CB}"/>
                </a:ext>
              </a:extLst>
            </p:cNvPr>
            <p:cNvSpPr txBox="1"/>
            <p:nvPr/>
          </p:nvSpPr>
          <p:spPr>
            <a:xfrm>
              <a:off x="10907782" y="2320100"/>
              <a:ext cx="1437060" cy="926509"/>
            </a:xfrm>
            <a:prstGeom prst="rect">
              <a:avLst/>
            </a:prstGeom>
            <a:noFill/>
          </p:spPr>
          <p:txBody>
            <a:bodyPr wrap="square" lIns="219456" tIns="175565" rIns="219456" bIns="175565" rtlCol="0">
              <a:spAutoFit/>
            </a:bodyPr>
            <a:lstStyle/>
            <a:p>
              <a:pPr marL="0" marR="0" lvl="0" indent="0" algn="l" defTabSz="1097212" rtl="0" eaLnBrk="1" fontAlgn="auto" latinLnBrk="0" hangingPunct="1">
                <a:lnSpc>
                  <a:spcPct val="90000"/>
                </a:lnSpc>
                <a:spcBef>
                  <a:spcPts val="0"/>
                </a:spcBef>
                <a:spcAft>
                  <a:spcPts val="2160"/>
                </a:spcAft>
                <a:buClrTx/>
                <a:buSzTx/>
                <a:buFontTx/>
                <a:buNone/>
                <a:tabLst/>
                <a:defRPr/>
              </a:pPr>
              <a:r>
                <a:rPr kumimoji="0" lang="en-US" sz="3200" b="0" i="0" u="none" strike="noStrike" kern="1200" cap="none" spc="0" normalizeH="0" baseline="0" noProof="0" dirty="0">
                  <a:ln>
                    <a:noFill/>
                  </a:ln>
                  <a:solidFill>
                    <a:srgbClr val="25CCF7"/>
                  </a:solidFill>
                  <a:effectLst/>
                  <a:uLnTx/>
                  <a:uFillTx/>
                  <a:latin typeface="Amazon Ember"/>
                  <a:ea typeface="+mn-ea"/>
                  <a:cs typeface="+mn-cs"/>
                </a:rPr>
                <a:t>Jane</a:t>
              </a:r>
            </a:p>
          </p:txBody>
        </p:sp>
      </p:grpSp>
    </p:spTree>
    <p:extLst>
      <p:ext uri="{BB962C8B-B14F-4D97-AF65-F5344CB8AC3E}">
        <p14:creationId xmlns:p14="http://schemas.microsoft.com/office/powerpoint/2010/main" val="297342581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4185317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Rethinking Contact Center Analytics With ML (Seneca)"/>
          <p:cNvSpPr txBox="1"/>
          <p:nvPr/>
        </p:nvSpPr>
        <p:spPr>
          <a:xfrm>
            <a:off x="-134296" y="732269"/>
            <a:ext cx="14630400" cy="1095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lvl1pPr>
              <a:defRPr sz="5600"/>
            </a:lvl1pPr>
          </a:lstStyle>
          <a:p>
            <a:pPr algn="ctr" defTabSz="495301" hangingPunct="0">
              <a:defRPr/>
            </a:pPr>
            <a:r>
              <a:rPr lang="en-US" sz="3360" kern="0" dirty="0">
                <a:solidFill>
                  <a:srgbClr val="FFFFFF"/>
                </a:solidFill>
                <a:latin typeface="Amazon Ember"/>
                <a:sym typeface="Helvetica Neue"/>
              </a:rPr>
              <a:t>BETTER INSIGHTS LEAD TO BETTER CUSTOMER SERVICE </a:t>
            </a:r>
          </a:p>
          <a:p>
            <a:pPr algn="ctr" defTabSz="495301" hangingPunct="0">
              <a:defRPr/>
            </a:pPr>
            <a:r>
              <a:rPr lang="en-US" sz="3360" kern="0" dirty="0">
                <a:solidFill>
                  <a:srgbClr val="FFFFFF"/>
                </a:solidFill>
                <a:latin typeface="Amazon Ember"/>
                <a:sym typeface="Helvetica Neue"/>
              </a:rPr>
              <a:t>WITH CONTACT LENS FOR AMAZON CONNECT</a:t>
            </a:r>
          </a:p>
        </p:txBody>
      </p:sp>
      <p:sp>
        <p:nvSpPr>
          <p:cNvPr id="2001" name="Transcribes live…"/>
          <p:cNvSpPr txBox="1"/>
          <p:nvPr/>
        </p:nvSpPr>
        <p:spPr>
          <a:xfrm>
            <a:off x="426382" y="4235314"/>
            <a:ext cx="1921039"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p>
            <a:pPr algn="ctr" defTabSz="495301" hangingPunct="0">
              <a:defRPr b="0"/>
            </a:pPr>
            <a:r>
              <a:rPr sz="1800" kern="0" dirty="0">
                <a:solidFill>
                  <a:srgbClr val="FFFFFF"/>
                </a:solidFill>
                <a:latin typeface="Amazon Ember"/>
                <a:sym typeface="Helvetica Neue"/>
              </a:rPr>
              <a:t>Transcribes live</a:t>
            </a:r>
          </a:p>
          <a:p>
            <a:pPr algn="ctr" defTabSz="495301" hangingPunct="0">
              <a:defRPr b="0"/>
            </a:pPr>
            <a:r>
              <a:rPr sz="1800" kern="0" dirty="0">
                <a:solidFill>
                  <a:srgbClr val="FFFFFF"/>
                </a:solidFill>
                <a:latin typeface="Amazon Ember"/>
                <a:sym typeface="Helvetica Neue"/>
              </a:rPr>
              <a:t>and archived calls</a:t>
            </a:r>
          </a:p>
        </p:txBody>
      </p:sp>
      <p:sp>
        <p:nvSpPr>
          <p:cNvPr id="2002" name="Indexes sentiment,…"/>
          <p:cNvSpPr txBox="1"/>
          <p:nvPr/>
        </p:nvSpPr>
        <p:spPr>
          <a:xfrm>
            <a:off x="2531822" y="4235315"/>
            <a:ext cx="2163092"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p>
            <a:pPr algn="ctr" defTabSz="495301" hangingPunct="0">
              <a:defRPr b="0"/>
            </a:pPr>
            <a:r>
              <a:rPr lang="en-US" sz="1800" kern="0" dirty="0">
                <a:solidFill>
                  <a:srgbClr val="FFFFFF"/>
                </a:solidFill>
                <a:latin typeface="Amazon Ember"/>
                <a:sym typeface="Helvetica Neue"/>
              </a:rPr>
              <a:t>Enhanced search</a:t>
            </a:r>
          </a:p>
          <a:p>
            <a:pPr algn="ctr" defTabSz="495301" hangingPunct="0">
              <a:defRPr b="0"/>
            </a:pPr>
            <a:r>
              <a:rPr lang="en-US" sz="1800" kern="0" dirty="0">
                <a:solidFill>
                  <a:srgbClr val="FFFFFF"/>
                </a:solidFill>
                <a:latin typeface="Amazon Ember"/>
                <a:sym typeface="Helvetica Neue"/>
              </a:rPr>
              <a:t>on call and chat </a:t>
            </a:r>
          </a:p>
          <a:p>
            <a:pPr algn="ctr" defTabSz="495301" hangingPunct="0">
              <a:defRPr b="0"/>
            </a:pPr>
            <a:r>
              <a:rPr lang="en-US" sz="1800" kern="0" dirty="0">
                <a:solidFill>
                  <a:srgbClr val="FFFFFF"/>
                </a:solidFill>
                <a:latin typeface="Amazon Ember"/>
                <a:sym typeface="Helvetica Neue"/>
              </a:rPr>
              <a:t>transcripts, </a:t>
            </a:r>
          </a:p>
          <a:p>
            <a:pPr algn="ctr" defTabSz="495301" hangingPunct="0">
              <a:defRPr b="0"/>
            </a:pPr>
            <a:r>
              <a:rPr lang="en-US" sz="1800" kern="0" dirty="0">
                <a:solidFill>
                  <a:srgbClr val="FFFFFF"/>
                </a:solidFill>
                <a:latin typeface="Amazon Ember"/>
                <a:sym typeface="Helvetica Neue"/>
              </a:rPr>
              <a:t>sentiment scores,</a:t>
            </a:r>
          </a:p>
          <a:p>
            <a:pPr algn="ctr" defTabSz="495301" hangingPunct="0">
              <a:defRPr b="0"/>
            </a:pPr>
            <a:r>
              <a:rPr lang="en-US" sz="1800" kern="0" dirty="0">
                <a:solidFill>
                  <a:srgbClr val="FFFFFF"/>
                </a:solidFill>
                <a:latin typeface="Amazon Ember"/>
                <a:sym typeface="Helvetica Neue"/>
              </a:rPr>
              <a:t>silence duration etc.</a:t>
            </a:r>
            <a:endParaRPr sz="1800" kern="0" dirty="0">
              <a:solidFill>
                <a:srgbClr val="FFFFFF"/>
              </a:solidFill>
              <a:latin typeface="Amazon Ember"/>
              <a:sym typeface="Helvetica Neue"/>
            </a:endParaRPr>
          </a:p>
        </p:txBody>
      </p:sp>
      <p:sp>
        <p:nvSpPr>
          <p:cNvPr id="2003" name="Theme detection…"/>
          <p:cNvSpPr txBox="1"/>
          <p:nvPr/>
        </p:nvSpPr>
        <p:spPr>
          <a:xfrm>
            <a:off x="7252092" y="4235314"/>
            <a:ext cx="2050882" cy="116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0480" tIns="30480" rIns="30480" bIns="30480" anchor="ctr">
            <a:spAutoFit/>
          </a:bodyPr>
          <a:lstStyle/>
          <a:p>
            <a:pPr algn="ctr" defTabSz="495301" hangingPunct="0">
              <a:defRPr b="0"/>
            </a:pPr>
            <a:r>
              <a:rPr lang="en-US" sz="1800" kern="0" dirty="0">
                <a:solidFill>
                  <a:srgbClr val="FFFFFF"/>
                </a:solidFill>
                <a:latin typeface="Amazon Ember"/>
                <a:sym typeface="Helvetica Neue"/>
              </a:rPr>
              <a:t>Prioritized</a:t>
            </a:r>
          </a:p>
          <a:p>
            <a:pPr algn="ctr" defTabSz="495301" hangingPunct="0">
              <a:defRPr b="0"/>
            </a:pPr>
            <a:r>
              <a:rPr lang="en-US" sz="1800" kern="0" dirty="0">
                <a:solidFill>
                  <a:srgbClr val="FFFFFF"/>
                </a:solidFill>
                <a:latin typeface="Amazon Ember"/>
                <a:sym typeface="Helvetica Neue"/>
              </a:rPr>
              <a:t>list of recurring</a:t>
            </a:r>
          </a:p>
          <a:p>
            <a:pPr algn="ctr" defTabSz="495301" hangingPunct="0">
              <a:defRPr b="0"/>
            </a:pPr>
            <a:r>
              <a:rPr lang="en-US" sz="1800" kern="0" dirty="0">
                <a:solidFill>
                  <a:srgbClr val="FFFFFF"/>
                </a:solidFill>
                <a:latin typeface="Amazon Ember"/>
                <a:sym typeface="Helvetica Neue"/>
              </a:rPr>
              <a:t>issues based on </a:t>
            </a:r>
          </a:p>
          <a:p>
            <a:pPr algn="ctr" defTabSz="495301" hangingPunct="0">
              <a:defRPr b="0"/>
            </a:pPr>
            <a:r>
              <a:rPr lang="en-US" sz="1800" kern="0" dirty="0">
                <a:solidFill>
                  <a:srgbClr val="FFFFFF"/>
                </a:solidFill>
                <a:latin typeface="Amazon Ember"/>
                <a:sym typeface="Helvetica Neue"/>
              </a:rPr>
              <a:t>customer feedback</a:t>
            </a:r>
          </a:p>
        </p:txBody>
      </p:sp>
      <p:sp>
        <p:nvSpPr>
          <p:cNvPr id="2004" name="Identify common…"/>
          <p:cNvSpPr txBox="1"/>
          <p:nvPr/>
        </p:nvSpPr>
        <p:spPr>
          <a:xfrm>
            <a:off x="4872375" y="4235314"/>
            <a:ext cx="2140947" cy="116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lang="en-US" sz="1800" kern="0" dirty="0">
                <a:solidFill>
                  <a:srgbClr val="FFFFFF"/>
                </a:solidFill>
                <a:latin typeface="Amazon Ember"/>
                <a:sym typeface="Helvetica Neue"/>
              </a:rPr>
              <a:t>Custom categorization </a:t>
            </a:r>
          </a:p>
          <a:p>
            <a:pPr algn="ctr" defTabSz="495301" hangingPunct="0">
              <a:defRPr b="0"/>
            </a:pPr>
            <a:r>
              <a:rPr lang="en-US" sz="1800" kern="0" dirty="0">
                <a:solidFill>
                  <a:srgbClr val="FFFFFF"/>
                </a:solidFill>
                <a:latin typeface="Amazon Ember"/>
                <a:sym typeface="Helvetica Neue"/>
              </a:rPr>
              <a:t>to Identify common</a:t>
            </a:r>
          </a:p>
          <a:p>
            <a:pPr algn="ctr" defTabSz="495301" hangingPunct="0">
              <a:defRPr b="0"/>
            </a:pPr>
            <a:r>
              <a:rPr lang="en-US" sz="1800" kern="0" dirty="0">
                <a:solidFill>
                  <a:srgbClr val="FFFFFF"/>
                </a:solidFill>
                <a:latin typeface="Amazon Ember"/>
                <a:sym typeface="Helvetica Neue"/>
              </a:rPr>
              <a:t>call types</a:t>
            </a:r>
          </a:p>
        </p:txBody>
      </p:sp>
      <p:sp>
        <p:nvSpPr>
          <p:cNvPr id="2005" name="Real time…"/>
          <p:cNvSpPr txBox="1"/>
          <p:nvPr/>
        </p:nvSpPr>
        <p:spPr>
          <a:xfrm>
            <a:off x="9596287" y="4292249"/>
            <a:ext cx="2029266" cy="116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sz="1800" kern="0" dirty="0">
                <a:solidFill>
                  <a:srgbClr val="FFFFFF"/>
                </a:solidFill>
                <a:latin typeface="Amazon Ember"/>
                <a:sym typeface="Helvetica Neue"/>
              </a:rPr>
              <a:t>Real time</a:t>
            </a:r>
          </a:p>
          <a:p>
            <a:pPr algn="ctr" defTabSz="495301" hangingPunct="0">
              <a:defRPr b="0"/>
            </a:pPr>
            <a:r>
              <a:rPr sz="1800" kern="0" dirty="0">
                <a:solidFill>
                  <a:srgbClr val="FFFFFF"/>
                </a:solidFill>
                <a:latin typeface="Amazon Ember"/>
                <a:sym typeface="Helvetica Neue"/>
              </a:rPr>
              <a:t>dashboard and</a:t>
            </a:r>
          </a:p>
          <a:p>
            <a:pPr algn="ctr" defTabSz="495301" hangingPunct="0">
              <a:defRPr b="0"/>
            </a:pPr>
            <a:r>
              <a:rPr lang="en-US" sz="1800" kern="0" dirty="0">
                <a:solidFill>
                  <a:srgbClr val="FFFFFF"/>
                </a:solidFill>
                <a:latin typeface="Amazon Ember"/>
                <a:sym typeface="Helvetica Neue"/>
              </a:rPr>
              <a:t>alerting for supervisors</a:t>
            </a:r>
            <a:endParaRPr sz="1800" kern="0" dirty="0">
              <a:solidFill>
                <a:srgbClr val="FFFFFF"/>
              </a:solidFill>
              <a:latin typeface="Amazon Ember"/>
              <a:sym typeface="Helvetica Neue"/>
            </a:endParaRPr>
          </a:p>
        </p:txBody>
      </p:sp>
      <p:sp>
        <p:nvSpPr>
          <p:cNvPr id="2006" name="Coaching guides…"/>
          <p:cNvSpPr txBox="1"/>
          <p:nvPr/>
        </p:nvSpPr>
        <p:spPr>
          <a:xfrm>
            <a:off x="11845810" y="4295575"/>
            <a:ext cx="2310440" cy="2000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anchor="ctr">
            <a:spAutoFit/>
          </a:bodyPr>
          <a:lstStyle/>
          <a:p>
            <a:pPr algn="ctr" defTabSz="495301" hangingPunct="0">
              <a:defRPr b="0"/>
            </a:pPr>
            <a:r>
              <a:rPr lang="en-US" sz="1800" kern="0" dirty="0">
                <a:solidFill>
                  <a:srgbClr val="FFFFFF"/>
                </a:solidFill>
                <a:latin typeface="Amazon Ember"/>
                <a:sym typeface="Helvetica Neue"/>
              </a:rPr>
              <a:t>Provide</a:t>
            </a:r>
          </a:p>
          <a:p>
            <a:pPr algn="ctr" defTabSz="495301" hangingPunct="0">
              <a:defRPr b="0"/>
            </a:pPr>
            <a:r>
              <a:rPr lang="en-US" sz="1800" kern="0" dirty="0">
                <a:solidFill>
                  <a:srgbClr val="FFFFFF"/>
                </a:solidFill>
                <a:latin typeface="Amazon Ember"/>
                <a:sym typeface="Helvetica Neue"/>
              </a:rPr>
              <a:t>agents with</a:t>
            </a:r>
          </a:p>
          <a:p>
            <a:pPr algn="ctr" defTabSz="495301" hangingPunct="0">
              <a:defRPr b="0"/>
            </a:pPr>
            <a:r>
              <a:rPr lang="en-US" sz="1800" kern="0" dirty="0">
                <a:solidFill>
                  <a:srgbClr val="FFFFFF"/>
                </a:solidFill>
                <a:latin typeface="Amazon Ember"/>
                <a:sym typeface="Helvetica Neue"/>
              </a:rPr>
              <a:t>answers to questions</a:t>
            </a:r>
          </a:p>
          <a:p>
            <a:pPr algn="ctr" defTabSz="495301" hangingPunct="0">
              <a:defRPr b="0"/>
            </a:pPr>
            <a:r>
              <a:rPr lang="en-US" sz="1800" kern="0" dirty="0">
                <a:solidFill>
                  <a:srgbClr val="FFFFFF"/>
                </a:solidFill>
                <a:latin typeface="Amazon Ember"/>
                <a:sym typeface="Helvetica Neue"/>
              </a:rPr>
              <a:t>as they are being</a:t>
            </a:r>
          </a:p>
          <a:p>
            <a:pPr algn="ctr" defTabSz="495301" hangingPunct="0">
              <a:defRPr b="0"/>
            </a:pPr>
            <a:r>
              <a:rPr lang="en-US" sz="1800" kern="0" dirty="0">
                <a:solidFill>
                  <a:srgbClr val="FFFFFF"/>
                </a:solidFill>
                <a:latin typeface="Amazon Ember"/>
                <a:sym typeface="Helvetica Neue"/>
              </a:rPr>
              <a:t>asked</a:t>
            </a:r>
          </a:p>
          <a:p>
            <a:pPr algn="ctr" defTabSz="495301" hangingPunct="0">
              <a:defRPr b="0"/>
            </a:pPr>
            <a:endParaRPr sz="1800" kern="0" dirty="0">
              <a:solidFill>
                <a:srgbClr val="FFFFFF"/>
              </a:solidFill>
              <a:latin typeface="Amazon Ember"/>
              <a:sym typeface="Helvetica Neue"/>
            </a:endParaRPr>
          </a:p>
          <a:p>
            <a:pPr algn="ctr" defTabSz="495301" hangingPunct="0">
              <a:defRPr b="0"/>
            </a:pPr>
            <a:endParaRPr sz="1800" kern="0" dirty="0">
              <a:solidFill>
                <a:srgbClr val="FFFFFF"/>
              </a:solidFill>
              <a:latin typeface="Amazon Ember"/>
              <a:sym typeface="Helvetica Neue"/>
            </a:endParaRPr>
          </a:p>
        </p:txBody>
      </p:sp>
      <p:sp>
        <p:nvSpPr>
          <p:cNvPr id="2008" name="Quote Bubble"/>
          <p:cNvSpPr/>
          <p:nvPr/>
        </p:nvSpPr>
        <p:spPr>
          <a:xfrm>
            <a:off x="899425" y="3276414"/>
            <a:ext cx="670152" cy="496341"/>
          </a:xfrm>
          <a:prstGeom prst="wedgeEllipseCallout">
            <a:avLst>
              <a:gd name="adj1" fmla="val -49090"/>
              <a:gd name="adj2" fmla="val 69651"/>
            </a:avLst>
          </a:prstGeom>
          <a:ln w="38100">
            <a:solidFill>
              <a:srgbClr val="FF9900"/>
            </a:solidFill>
            <a:miter lim="400000"/>
          </a:ln>
        </p:spPr>
        <p:txBody>
          <a:bodyPr lIns="30480" tIns="30480" rIns="30480" bIns="30480" anchor="ctr"/>
          <a:lstStyle/>
          <a:p>
            <a:pPr algn="ctr" defTabSz="495301" hangingPunct="0">
              <a:defRPr sz="3200" b="0">
                <a:latin typeface="+mn-lt"/>
                <a:ea typeface="+mn-ea"/>
                <a:cs typeface="+mn-cs"/>
                <a:sym typeface="Helvetica Neue Medium"/>
              </a:defRPr>
            </a:pPr>
            <a:endParaRPr sz="1920" kern="0">
              <a:solidFill>
                <a:srgbClr val="FFFFFF"/>
              </a:solidFill>
              <a:latin typeface="Amazon Ember"/>
              <a:sym typeface="Helvetica Neue Medium"/>
            </a:endParaRPr>
          </a:p>
        </p:txBody>
      </p:sp>
      <p:sp>
        <p:nvSpPr>
          <p:cNvPr id="2009" name="Quote Bubble"/>
          <p:cNvSpPr/>
          <p:nvPr/>
        </p:nvSpPr>
        <p:spPr>
          <a:xfrm flipH="1">
            <a:off x="1204225" y="3428814"/>
            <a:ext cx="670152" cy="496341"/>
          </a:xfrm>
          <a:prstGeom prst="wedgeEllipseCallout">
            <a:avLst>
              <a:gd name="adj1" fmla="val -49090"/>
              <a:gd name="adj2" fmla="val 69651"/>
            </a:avLst>
          </a:prstGeom>
          <a:ln w="38100">
            <a:solidFill>
              <a:srgbClr val="FFFFFF"/>
            </a:solidFill>
            <a:miter lim="400000"/>
          </a:ln>
        </p:spPr>
        <p:txBody>
          <a:bodyPr lIns="30480" tIns="30480" rIns="30480" bIns="30480" anchor="ctr"/>
          <a:lstStyle/>
          <a:p>
            <a:pPr algn="ctr" defTabSz="495301" hangingPunct="0">
              <a:defRPr sz="3200" b="0">
                <a:latin typeface="+mn-lt"/>
                <a:ea typeface="+mn-ea"/>
                <a:cs typeface="+mn-cs"/>
                <a:sym typeface="Helvetica Neue Medium"/>
              </a:defRPr>
            </a:pPr>
            <a:endParaRPr sz="1920" kern="0">
              <a:solidFill>
                <a:srgbClr val="FFFFFF"/>
              </a:solidFill>
              <a:latin typeface="Amazon Ember"/>
              <a:sym typeface="Helvetica Neue Medium"/>
            </a:endParaRPr>
          </a:p>
        </p:txBody>
      </p:sp>
      <p:pic>
        <p:nvPicPr>
          <p:cNvPr id="2010" name="Image" descr="Image"/>
          <p:cNvPicPr>
            <a:picLocks noChangeAspect="1"/>
          </p:cNvPicPr>
          <p:nvPr/>
        </p:nvPicPr>
        <p:blipFill>
          <a:blip r:embed="rId3"/>
          <a:stretch>
            <a:fillRect/>
          </a:stretch>
        </p:blipFill>
        <p:spPr>
          <a:xfrm flipH="1">
            <a:off x="10241595" y="3203142"/>
            <a:ext cx="738654" cy="738654"/>
          </a:xfrm>
          <a:prstGeom prst="rect">
            <a:avLst/>
          </a:prstGeom>
          <a:ln w="12700">
            <a:miter lim="400000"/>
          </a:ln>
        </p:spPr>
      </p:pic>
      <p:pic>
        <p:nvPicPr>
          <p:cNvPr id="2011" name="Image" descr="Image"/>
          <p:cNvPicPr>
            <a:picLocks noChangeAspect="1"/>
          </p:cNvPicPr>
          <p:nvPr/>
        </p:nvPicPr>
        <p:blipFill>
          <a:blip r:embed="rId4"/>
          <a:stretch>
            <a:fillRect/>
          </a:stretch>
        </p:blipFill>
        <p:spPr>
          <a:xfrm>
            <a:off x="12535495" y="3106934"/>
            <a:ext cx="931070" cy="931070"/>
          </a:xfrm>
          <a:prstGeom prst="rect">
            <a:avLst/>
          </a:prstGeom>
          <a:ln w="12700">
            <a:miter lim="400000"/>
          </a:ln>
        </p:spPr>
      </p:pic>
      <p:pic>
        <p:nvPicPr>
          <p:cNvPr id="2012" name="Image" descr="Image"/>
          <p:cNvPicPr>
            <a:picLocks noChangeAspect="1"/>
          </p:cNvPicPr>
          <p:nvPr/>
        </p:nvPicPr>
        <p:blipFill>
          <a:blip r:embed="rId5"/>
          <a:stretch>
            <a:fillRect/>
          </a:stretch>
        </p:blipFill>
        <p:spPr>
          <a:xfrm>
            <a:off x="7843902" y="3138838"/>
            <a:ext cx="867258" cy="867258"/>
          </a:xfrm>
          <a:prstGeom prst="rect">
            <a:avLst/>
          </a:prstGeom>
          <a:ln w="12700">
            <a:miter lim="400000"/>
          </a:ln>
        </p:spPr>
      </p:pic>
      <p:pic>
        <p:nvPicPr>
          <p:cNvPr id="2013" name="Image" descr="Image"/>
          <p:cNvPicPr>
            <a:picLocks noChangeAspect="1"/>
          </p:cNvPicPr>
          <p:nvPr/>
        </p:nvPicPr>
        <p:blipFill>
          <a:blip r:embed="rId6"/>
          <a:stretch>
            <a:fillRect/>
          </a:stretch>
        </p:blipFill>
        <p:spPr>
          <a:xfrm>
            <a:off x="5484735" y="3139665"/>
            <a:ext cx="853064" cy="865608"/>
          </a:xfrm>
          <a:prstGeom prst="rect">
            <a:avLst/>
          </a:prstGeom>
          <a:ln w="12700">
            <a:miter lim="400000"/>
          </a:ln>
        </p:spPr>
      </p:pic>
      <p:grpSp>
        <p:nvGrpSpPr>
          <p:cNvPr id="2016" name="Group"/>
          <p:cNvGrpSpPr/>
          <p:nvPr/>
        </p:nvGrpSpPr>
        <p:grpSpPr>
          <a:xfrm>
            <a:off x="3183705" y="3098172"/>
            <a:ext cx="1003134" cy="948594"/>
            <a:chOff x="0" y="0"/>
            <a:chExt cx="1671887" cy="1580987"/>
          </a:xfrm>
        </p:grpSpPr>
        <p:pic>
          <p:nvPicPr>
            <p:cNvPr id="2014" name="Image" descr="Image"/>
            <p:cNvPicPr>
              <a:picLocks noChangeAspect="1"/>
            </p:cNvPicPr>
            <p:nvPr/>
          </p:nvPicPr>
          <p:blipFill>
            <a:blip r:embed="rId7"/>
            <a:srcRect r="21277"/>
            <a:stretch>
              <a:fillRect/>
            </a:stretch>
          </p:blipFill>
          <p:spPr>
            <a:xfrm>
              <a:off x="-1" y="-1"/>
              <a:ext cx="1432216" cy="1580989"/>
            </a:xfrm>
            <a:prstGeom prst="rect">
              <a:avLst/>
            </a:prstGeom>
            <a:ln w="12700" cap="flat">
              <a:noFill/>
              <a:miter lim="400000"/>
            </a:ln>
            <a:effectLst/>
          </p:spPr>
        </p:pic>
        <p:sp>
          <p:nvSpPr>
            <p:cNvPr id="2015" name="Oval"/>
            <p:cNvSpPr/>
            <p:nvPr/>
          </p:nvSpPr>
          <p:spPr>
            <a:xfrm>
              <a:off x="1054743" y="645269"/>
              <a:ext cx="617145" cy="765325"/>
            </a:xfrm>
            <a:prstGeom prst="ellipse">
              <a:avLst/>
            </a:prstGeom>
            <a:solidFill>
              <a:srgbClr val="1C232F"/>
            </a:solidFill>
            <a:ln w="12700" cap="flat">
              <a:noFill/>
              <a:miter lim="400000"/>
            </a:ln>
            <a:effectLst/>
          </p:spPr>
          <p:txBody>
            <a:bodyPr wrap="square" lIns="30480" tIns="30480" rIns="30480" bIns="30480" numCol="1" anchor="ctr">
              <a:noAutofit/>
            </a:bodyPr>
            <a:lstStyle/>
            <a:p>
              <a:pPr algn="ctr" defTabSz="495301" hangingPunct="0">
                <a:defRPr sz="3200" b="0">
                  <a:latin typeface="+mn-lt"/>
                  <a:ea typeface="+mn-ea"/>
                  <a:cs typeface="+mn-cs"/>
                  <a:sym typeface="Helvetica Neue Medium"/>
                </a:defRPr>
              </a:pPr>
              <a:endParaRPr sz="1920" kern="0">
                <a:solidFill>
                  <a:srgbClr val="FFFFFF"/>
                </a:solidFill>
                <a:latin typeface="Amazon Ember"/>
                <a:sym typeface="Helvetica Neue Medium"/>
              </a:endParaRPr>
            </a:p>
          </p:txBody>
        </p:sp>
      </p:grpSp>
    </p:spTree>
    <p:extLst>
      <p:ext uri="{BB962C8B-B14F-4D97-AF65-F5344CB8AC3E}">
        <p14:creationId xmlns:p14="http://schemas.microsoft.com/office/powerpoint/2010/main" val="158381552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4060762"/>
            <a:ext cx="14630400" cy="1976882"/>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327149" y="4670841"/>
            <a:ext cx="384445" cy="383157"/>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731437">
                <a:defRPr/>
              </a:pPr>
              <a:endParaRPr lang="en-US" sz="2938"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40716" y="5082068"/>
            <a:ext cx="957313" cy="461665"/>
          </a:xfrm>
          <a:prstGeom prst="rect">
            <a:avLst/>
          </a:prstGeom>
        </p:spPr>
        <p:txBody>
          <a:bodyPr wrap="none">
            <a:spAutoFit/>
          </a:bodyPr>
          <a:lstStyle/>
          <a:p>
            <a:pPr algn="ctr" defTabSz="940054" hangingPunct="0">
              <a:defRPr/>
            </a:pPr>
            <a:r>
              <a:rPr lang="en-US" sz="1200" kern="0" dirty="0">
                <a:solidFill>
                  <a:srgbClr val="FFFFFF"/>
                </a:solidFill>
                <a:latin typeface="Amazon Ember"/>
                <a:ea typeface="Amazon Ember" panose="020B0603020204020204" pitchFamily="34" charset="0"/>
                <a:cs typeface="Amazon Ember" panose="020B0603020204020204" pitchFamily="34" charset="0"/>
              </a:rPr>
              <a:t>Amazon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1150324"/>
            <a:ext cx="14630400" cy="140877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485">
              <a:defRPr/>
            </a:pPr>
            <a:endParaRPr lang="en-US" sz="1800"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6075902"/>
          <a:ext cx="14630400" cy="1326680"/>
        </p:xfrm>
        <a:graphic>
          <a:graphicData uri="http://schemas.openxmlformats.org/drawingml/2006/table">
            <a:tbl>
              <a:tblPr firstRow="1" bandRow="1"/>
              <a:tblGrid>
                <a:gridCol w="3975832">
                  <a:extLst>
                    <a:ext uri="{9D8B030D-6E8A-4147-A177-3AD203B41FA5}">
                      <a16:colId xmlns:a16="http://schemas.microsoft.com/office/drawing/2014/main" val="4215032727"/>
                    </a:ext>
                  </a:extLst>
                </a:gridCol>
                <a:gridCol w="3331102">
                  <a:extLst>
                    <a:ext uri="{9D8B030D-6E8A-4147-A177-3AD203B41FA5}">
                      <a16:colId xmlns:a16="http://schemas.microsoft.com/office/drawing/2014/main" val="1872924029"/>
                    </a:ext>
                  </a:extLst>
                </a:gridCol>
                <a:gridCol w="7323466">
                  <a:extLst>
                    <a:ext uri="{9D8B030D-6E8A-4147-A177-3AD203B41FA5}">
                      <a16:colId xmlns:a16="http://schemas.microsoft.com/office/drawing/2014/main" val="1040755165"/>
                    </a:ext>
                  </a:extLst>
                </a:gridCol>
              </a:tblGrid>
              <a:tr h="132668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3800" dirty="0"/>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2602194" y="6538489"/>
            <a:ext cx="903173" cy="32813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3064" y="2587482"/>
          <a:ext cx="14624982" cy="1439224"/>
        </p:xfrm>
        <a:graphic>
          <a:graphicData uri="http://schemas.openxmlformats.org/drawingml/2006/table">
            <a:tbl>
              <a:tblPr firstRow="1" bandRow="1"/>
              <a:tblGrid>
                <a:gridCol w="823453">
                  <a:extLst>
                    <a:ext uri="{9D8B030D-6E8A-4147-A177-3AD203B41FA5}">
                      <a16:colId xmlns:a16="http://schemas.microsoft.com/office/drawing/2014/main" val="2519425615"/>
                    </a:ext>
                  </a:extLst>
                </a:gridCol>
                <a:gridCol w="1120605">
                  <a:extLst>
                    <a:ext uri="{9D8B030D-6E8A-4147-A177-3AD203B41FA5}">
                      <a16:colId xmlns:a16="http://schemas.microsoft.com/office/drawing/2014/main" val="4215032727"/>
                    </a:ext>
                  </a:extLst>
                </a:gridCol>
                <a:gridCol w="1673365">
                  <a:extLst>
                    <a:ext uri="{9D8B030D-6E8A-4147-A177-3AD203B41FA5}">
                      <a16:colId xmlns:a16="http://schemas.microsoft.com/office/drawing/2014/main" val="1642889460"/>
                    </a:ext>
                  </a:extLst>
                </a:gridCol>
                <a:gridCol w="2756133">
                  <a:extLst>
                    <a:ext uri="{9D8B030D-6E8A-4147-A177-3AD203B41FA5}">
                      <a16:colId xmlns:a16="http://schemas.microsoft.com/office/drawing/2014/main" val="976546228"/>
                    </a:ext>
                  </a:extLst>
                </a:gridCol>
                <a:gridCol w="1033554">
                  <a:extLst>
                    <a:ext uri="{9D8B030D-6E8A-4147-A177-3AD203B41FA5}">
                      <a16:colId xmlns:a16="http://schemas.microsoft.com/office/drawing/2014/main" val="2832678360"/>
                    </a:ext>
                  </a:extLst>
                </a:gridCol>
                <a:gridCol w="1149094">
                  <a:extLst>
                    <a:ext uri="{9D8B030D-6E8A-4147-A177-3AD203B41FA5}">
                      <a16:colId xmlns:a16="http://schemas.microsoft.com/office/drawing/2014/main" val="135917464"/>
                    </a:ext>
                  </a:extLst>
                </a:gridCol>
                <a:gridCol w="1488035">
                  <a:extLst>
                    <a:ext uri="{9D8B030D-6E8A-4147-A177-3AD203B41FA5}">
                      <a16:colId xmlns:a16="http://schemas.microsoft.com/office/drawing/2014/main" val="153006425"/>
                    </a:ext>
                  </a:extLst>
                </a:gridCol>
                <a:gridCol w="1317531">
                  <a:extLst>
                    <a:ext uri="{9D8B030D-6E8A-4147-A177-3AD203B41FA5}">
                      <a16:colId xmlns:a16="http://schemas.microsoft.com/office/drawing/2014/main" val="3191234712"/>
                    </a:ext>
                  </a:extLst>
                </a:gridCol>
                <a:gridCol w="1047611">
                  <a:extLst>
                    <a:ext uri="{9D8B030D-6E8A-4147-A177-3AD203B41FA5}">
                      <a16:colId xmlns:a16="http://schemas.microsoft.com/office/drawing/2014/main" val="2527664086"/>
                    </a:ext>
                  </a:extLst>
                </a:gridCol>
                <a:gridCol w="1409363">
                  <a:extLst>
                    <a:ext uri="{9D8B030D-6E8A-4147-A177-3AD203B41FA5}">
                      <a16:colId xmlns:a16="http://schemas.microsoft.com/office/drawing/2014/main" val="1268108364"/>
                    </a:ext>
                  </a:extLst>
                </a:gridCol>
                <a:gridCol w="806238">
                  <a:extLst>
                    <a:ext uri="{9D8B030D-6E8A-4147-A177-3AD203B41FA5}">
                      <a16:colId xmlns:a16="http://schemas.microsoft.com/office/drawing/2014/main" val="3446338730"/>
                    </a:ext>
                  </a:extLst>
                </a:gridCol>
              </a:tblGrid>
              <a:tr h="406034">
                <a:tc>
                  <a:txBody>
                    <a:bodyPr/>
                    <a:lstStyle/>
                    <a:p>
                      <a:pPr algn="ctr"/>
                      <a:endParaRPr lang="en-US" sz="10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SEARCH</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10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000" dirty="0">
                          <a:solidFill>
                            <a:schemeClr val="tx1"/>
                          </a:solidFill>
                          <a:latin typeface="+mj-lt"/>
                        </a:rPr>
                        <a:t>FRAUD</a:t>
                      </a:r>
                      <a:endParaRPr lang="en-US" sz="10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10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1033190">
                <a:tc>
                  <a:txBody>
                    <a:bodyPr/>
                    <a:lstStyle/>
                    <a:p>
                      <a:endParaRPr lang="en-US" sz="2900" dirty="0"/>
                    </a:p>
                  </a:txBody>
                  <a:tcPr marL="146304" marR="146304" marT="73152" marB="7315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900" dirty="0"/>
                    </a:p>
                  </a:txBody>
                  <a:tcPr marL="146304" marR="146304" marT="73152" marB="7315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highlight>
                          <a:srgbClr val="FFFF00"/>
                        </a:highlight>
                      </a:endParaRPr>
                    </a:p>
                  </a:txBody>
                  <a:tcPr marL="146304" marR="146304" marT="73152" marB="7315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900" dirty="0"/>
                    </a:p>
                  </a:txBody>
                  <a:tcPr marL="146304" marR="146304" marT="73152" marB="7315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7326637" y="6361286"/>
          <a:ext cx="6948162" cy="1041293"/>
        </p:xfrm>
        <a:graphic>
          <a:graphicData uri="http://schemas.openxmlformats.org/drawingml/2006/table">
            <a:tbl>
              <a:tblPr firstRow="1" bandRow="1"/>
              <a:tblGrid>
                <a:gridCol w="1158027">
                  <a:extLst>
                    <a:ext uri="{9D8B030D-6E8A-4147-A177-3AD203B41FA5}">
                      <a16:colId xmlns:a16="http://schemas.microsoft.com/office/drawing/2014/main" val="186026474"/>
                    </a:ext>
                  </a:extLst>
                </a:gridCol>
                <a:gridCol w="1158027">
                  <a:extLst>
                    <a:ext uri="{9D8B030D-6E8A-4147-A177-3AD203B41FA5}">
                      <a16:colId xmlns:a16="http://schemas.microsoft.com/office/drawing/2014/main" val="1070070258"/>
                    </a:ext>
                  </a:extLst>
                </a:gridCol>
                <a:gridCol w="1158027">
                  <a:extLst>
                    <a:ext uri="{9D8B030D-6E8A-4147-A177-3AD203B41FA5}">
                      <a16:colId xmlns:a16="http://schemas.microsoft.com/office/drawing/2014/main" val="46210883"/>
                    </a:ext>
                  </a:extLst>
                </a:gridCol>
                <a:gridCol w="1158027">
                  <a:extLst>
                    <a:ext uri="{9D8B030D-6E8A-4147-A177-3AD203B41FA5}">
                      <a16:colId xmlns:a16="http://schemas.microsoft.com/office/drawing/2014/main" val="2041627188"/>
                    </a:ext>
                  </a:extLst>
                </a:gridCol>
                <a:gridCol w="1158027">
                  <a:extLst>
                    <a:ext uri="{9D8B030D-6E8A-4147-A177-3AD203B41FA5}">
                      <a16:colId xmlns:a16="http://schemas.microsoft.com/office/drawing/2014/main" val="1495551331"/>
                    </a:ext>
                  </a:extLst>
                </a:gridCol>
                <a:gridCol w="1158027">
                  <a:extLst>
                    <a:ext uri="{9D8B030D-6E8A-4147-A177-3AD203B41FA5}">
                      <a16:colId xmlns:a16="http://schemas.microsoft.com/office/drawing/2014/main" val="3677864580"/>
                    </a:ext>
                  </a:extLst>
                </a:gridCol>
              </a:tblGrid>
              <a:tr h="1041293">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Deep</a:t>
                      </a:r>
                      <a:br>
                        <a:rPr lang="en-US" sz="1300" b="0" dirty="0"/>
                      </a:br>
                      <a:r>
                        <a:rPr lang="en-US" sz="1300" b="0" dirty="0"/>
                        <a:t>Learning</a:t>
                      </a:r>
                      <a:br>
                        <a:rPr lang="en-US" sz="1300" b="0" dirty="0"/>
                      </a:br>
                      <a:r>
                        <a:rPr lang="en-US" sz="13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GPUs &amp;</a:t>
                      </a:r>
                      <a:br>
                        <a:rPr lang="en-US" sz="1300" b="0" dirty="0"/>
                      </a:br>
                      <a:r>
                        <a:rPr lang="en-US" sz="13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Elastic</a:t>
                      </a:r>
                      <a:br>
                        <a:rPr lang="en-US" sz="1300" b="0" dirty="0"/>
                      </a:br>
                      <a:r>
                        <a:rPr lang="en-US" sz="13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t>Trainium</a:t>
                      </a:r>
                      <a:endParaRPr lang="en-US" sz="13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13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t>FPGA</a:t>
                      </a:r>
                    </a:p>
                  </a:txBody>
                  <a:tcPr marL="18288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4364271" y="6484170"/>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6049407" y="6519304"/>
            <a:ext cx="855790" cy="248179"/>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5483071" y="6864715"/>
            <a:ext cx="431390" cy="431390"/>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148827" y="1199261"/>
            <a:ext cx="1246688"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141155" y="4113015"/>
            <a:ext cx="1323632"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156226" y="6115091"/>
            <a:ext cx="3507435" cy="242182"/>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247626">
              <a:defRPr/>
            </a:pPr>
            <a:r>
              <a:rPr lang="en-US" sz="1400" spc="144"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6049406" y="6972688"/>
            <a:ext cx="1172781" cy="215444"/>
          </a:xfrm>
          <a:prstGeom prst="rect">
            <a:avLst/>
          </a:prstGeom>
          <a:noFill/>
        </p:spPr>
        <p:txBody>
          <a:bodyPr wrap="square" rtlCol="0">
            <a:spAutoFit/>
          </a:bodyPr>
          <a:lstStyle/>
          <a:p>
            <a:pPr defTabSz="731502">
              <a:defRPr/>
            </a:pPr>
            <a:r>
              <a:rPr lang="en-US" sz="800" b="1" dirty="0">
                <a:solidFill>
                  <a:srgbClr val="00B0F0"/>
                </a:solidFill>
                <a:latin typeface="Arial" panose="020B0604020202020204" pitchFamily="34" charset="0"/>
                <a:cs typeface="Arial" panose="020B0604020202020204" pitchFamily="34" charset="0"/>
              </a:rPr>
              <a:t>D</a:t>
            </a:r>
            <a:r>
              <a:rPr lang="en-US" sz="800" dirty="0">
                <a:solidFill>
                  <a:srgbClr val="FFFFFF"/>
                </a:solidFill>
                <a:latin typeface="Arial" panose="020B0604020202020204" pitchFamily="34" charset="0"/>
                <a:cs typeface="Arial" panose="020B0604020202020204" pitchFamily="34" charset="0"/>
              </a:rPr>
              <a:t>eep</a:t>
            </a:r>
            <a:r>
              <a:rPr lang="en-US" sz="800" b="1" dirty="0">
                <a:solidFill>
                  <a:srgbClr val="00B0F0"/>
                </a:solidFill>
                <a:latin typeface="Arial" panose="020B0604020202020204" pitchFamily="34" charset="0"/>
                <a:cs typeface="Arial" panose="020B0604020202020204" pitchFamily="34" charset="0"/>
              </a:rPr>
              <a:t>G</a:t>
            </a:r>
            <a:r>
              <a:rPr lang="en-US" sz="800" dirty="0">
                <a:solidFill>
                  <a:srgbClr val="FFFFFF"/>
                </a:solidFill>
                <a:latin typeface="Arial" panose="020B0604020202020204" pitchFamily="34" charset="0"/>
                <a:cs typeface="Arial" panose="020B0604020202020204" pitchFamily="34" charset="0"/>
              </a:rPr>
              <a:t>raph</a:t>
            </a:r>
            <a:r>
              <a:rPr lang="en-US" sz="800" b="1" dirty="0">
                <a:solidFill>
                  <a:srgbClr val="00B0F0"/>
                </a:solidFill>
                <a:latin typeface="Arial" panose="020B0604020202020204" pitchFamily="34" charset="0"/>
                <a:cs typeface="Arial" panose="020B0604020202020204" pitchFamily="34" charset="0"/>
              </a:rPr>
              <a:t>L</a:t>
            </a:r>
            <a:r>
              <a:rPr lang="en-US" sz="8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1007929" y="3029247"/>
            <a:ext cx="698909" cy="772406"/>
            <a:chOff x="358080" y="1544687"/>
            <a:chExt cx="436818"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8080" y="1854317"/>
              <a:ext cx="436818"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2176244" y="3029254"/>
            <a:ext cx="472887" cy="772405"/>
            <a:chOff x="1001823" y="1544688"/>
            <a:chExt cx="295554"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823"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2820133" y="3029252"/>
            <a:ext cx="602728" cy="932451"/>
            <a:chOff x="1447745" y="1544687"/>
            <a:chExt cx="376707" cy="582783"/>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7745" y="1854318"/>
              <a:ext cx="376707"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7738965" y="3014626"/>
            <a:ext cx="472887" cy="787037"/>
            <a:chOff x="4444365" y="1535543"/>
            <a:chExt cx="295554"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4365"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8981676" y="3022383"/>
            <a:ext cx="662040" cy="779277"/>
            <a:chOff x="5149465" y="1540393"/>
            <a:chExt cx="4137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465" y="1854317"/>
              <a:ext cx="413775"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10436914" y="3066790"/>
            <a:ext cx="488916" cy="734869"/>
            <a:chOff x="6008954" y="1568148"/>
            <a:chExt cx="305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8954" y="1854317"/>
              <a:ext cx="305569"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3882668" y="3029689"/>
            <a:ext cx="750205" cy="932014"/>
            <a:chOff x="2037519" y="1544961"/>
            <a:chExt cx="468878" cy="582509"/>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519" y="1854318"/>
              <a:ext cx="468878" cy="273152"/>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p>
            <a:p>
              <a:pPr algn="ctr" defTabSz="1097114">
                <a:lnSpc>
                  <a:spcPct val="90000"/>
                </a:lnSpc>
                <a:spcAft>
                  <a:spcPts val="1800"/>
                </a:spcAft>
                <a:defRPr/>
              </a:pPr>
              <a:r>
                <a:rPr lang="en-US" sz="600" i="1" dirty="0">
                  <a:solidFill>
                    <a:srgbClr val="FFFFFF"/>
                  </a:solidFill>
                  <a:latin typeface="Amazon Ember"/>
                </a:rPr>
                <a:t>+Medical</a:t>
              </a:r>
              <a:endParaRPr lang="en-US" sz="1000"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5569302" y="3041170"/>
            <a:ext cx="476091" cy="753864"/>
            <a:chOff x="3141875" y="1552139"/>
            <a:chExt cx="297557"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582878">
                  <a:defRPr/>
                </a:pPr>
                <a:endParaRPr lang="en-US" sz="120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1875" y="1850180"/>
              <a:ext cx="297557"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1097114">
                <a:spcAft>
                  <a:spcPts val="288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6655407" y="3054275"/>
            <a:ext cx="472887" cy="747374"/>
            <a:chOff x="3765708" y="1560332"/>
            <a:chExt cx="295554"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708" y="1854317"/>
              <a:ext cx="29555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13089269" y="2119937"/>
            <a:ext cx="578684" cy="27699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13230759" y="1482287"/>
            <a:ext cx="295699" cy="342387"/>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11445924" y="3039517"/>
            <a:ext cx="868827" cy="790632"/>
            <a:chOff x="6635556" y="1533296"/>
            <a:chExt cx="543017"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556" y="1854317"/>
              <a:ext cx="543017" cy="173124"/>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32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4798112" y="3044554"/>
            <a:ext cx="541815" cy="757099"/>
            <a:chOff x="2788178" y="1554254"/>
            <a:chExt cx="338634"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8178" y="1854317"/>
              <a:ext cx="338634" cy="173124"/>
            </a:xfrm>
            <a:prstGeom prst="rect">
              <a:avLst/>
            </a:prstGeom>
          </p:spPr>
          <p:txBody>
            <a:bodyPr wrap="none" lIns="0" tIns="0" rIns="0" bIns="0" rtlCol="0">
              <a:spAutoFit/>
            </a:bodyPr>
            <a:lstStyle/>
            <a:p>
              <a:pPr algn="ctr" defTabSz="1097114">
                <a:lnSpc>
                  <a:spcPct val="90000"/>
                </a:lnSpc>
                <a:spcAft>
                  <a:spcPts val="18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731502">
                <a:defRPr/>
              </a:pPr>
              <a:endParaRPr lang="en-US" sz="3200" dirty="0">
                <a:solidFill>
                  <a:srgbClr val="FFFFFF"/>
                </a:solidFill>
                <a:latin typeface="Amazon Ember"/>
              </a:endParaRPr>
            </a:p>
          </p:txBody>
        </p:sp>
      </p:grpSp>
      <p:sp>
        <p:nvSpPr>
          <p:cNvPr id="143" name="TextBox 142"/>
          <p:cNvSpPr txBox="1"/>
          <p:nvPr/>
        </p:nvSpPr>
        <p:spPr>
          <a:xfrm>
            <a:off x="4102410" y="1199261"/>
            <a:ext cx="5616576"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INDUSTRIAL AI</a:t>
            </a:r>
          </a:p>
        </p:txBody>
      </p:sp>
      <p:sp>
        <p:nvSpPr>
          <p:cNvPr id="144" name="TextBox 143"/>
          <p:cNvSpPr txBox="1"/>
          <p:nvPr/>
        </p:nvSpPr>
        <p:spPr>
          <a:xfrm>
            <a:off x="12045402" y="1199261"/>
            <a:ext cx="1377300" cy="246221"/>
          </a:xfrm>
          <a:prstGeom prst="rect">
            <a:avLst/>
          </a:prstGeom>
          <a:noFill/>
          <a:ln>
            <a:noFill/>
          </a:ln>
        </p:spPr>
        <p:txBody>
          <a:bodyPr wrap="none" rtlCol="0">
            <a:spAutoFit/>
          </a:bodyPr>
          <a:lstStyle/>
          <a:p>
            <a:pPr defTabSz="731502"/>
            <a:r>
              <a:rPr lang="en-US" sz="1000"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11347477" y="1916808"/>
            <a:ext cx="1371600" cy="478721"/>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901"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12646010" y="3049733"/>
            <a:ext cx="928089" cy="918754"/>
            <a:chOff x="12777848" y="2746451"/>
            <a:chExt cx="928090" cy="918754"/>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87618" y="2746451"/>
              <a:ext cx="708528" cy="918754"/>
              <a:chOff x="8358920" y="1558037"/>
              <a:chExt cx="442830" cy="574221"/>
            </a:xfrm>
          </p:grpSpPr>
          <p:sp>
            <p:nvSpPr>
              <p:cNvPr id="244" name="TextBox 243">
                <a:extLst>
                  <a:ext uri="{FF2B5EF4-FFF2-40B4-BE49-F238E27FC236}">
                    <a16:creationId xmlns:a16="http://schemas.microsoft.com/office/drawing/2014/main" id="{31788CA9-1865-4B22-9DE9-9CA7BCC554CE}"/>
                  </a:ext>
                </a:extLst>
              </p:cNvPr>
              <p:cNvSpPr txBox="1"/>
              <p:nvPr/>
            </p:nvSpPr>
            <p:spPr>
              <a:xfrm>
                <a:off x="8358920" y="1945669"/>
                <a:ext cx="442830" cy="186589"/>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Voice ID</a:t>
                </a:r>
              </a:p>
              <a:p>
                <a:pPr algn="ctr" defTabSz="1097114">
                  <a:lnSpc>
                    <a:spcPct val="90000"/>
                  </a:lnSpc>
                  <a:spcAft>
                    <a:spcPts val="1800"/>
                  </a:spcAft>
                  <a:defRPr/>
                </a:pPr>
                <a:r>
                  <a:rPr lang="en-US" sz="600" i="1" dirty="0">
                    <a:solidFill>
                      <a:srgbClr val="FFFFFF"/>
                    </a:solidFill>
                    <a:latin typeface="Amazon Ember"/>
                  </a:rPr>
                  <a:t>For Amazon Connect</a:t>
                </a:r>
                <a:endParaRPr lang="en-US" sz="1000"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1097114">
                    <a:defRPr/>
                  </a:pPr>
                  <a:endParaRPr lang="en-US" sz="24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3"/>
              <a:ext cx="928090" cy="138499"/>
            </a:xfrm>
            <a:prstGeom prst="rect">
              <a:avLst/>
            </a:prstGeom>
          </p:spPr>
          <p:txBody>
            <a:bodyPr wrap="square" lIns="0" tIns="0" rIns="0" bIns="0" rtlCol="0">
              <a:spAutoFit/>
            </a:bodyPr>
            <a:lstStyle/>
            <a:p>
              <a:pPr algn="ctr" defTabSz="1097114">
                <a:lnSpc>
                  <a:spcPct val="90000"/>
                </a:lnSpc>
                <a:spcAft>
                  <a:spcPts val="1800"/>
                </a:spcAft>
                <a:defRPr/>
              </a:pPr>
              <a:r>
                <a:rPr lang="en-US" sz="1000"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5532269" y="1930786"/>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a:t>
            </a:r>
            <a:br>
              <a:rPr lang="en-US" sz="1000" dirty="0">
                <a:solidFill>
                  <a:srgbClr val="FFFFFF"/>
                </a:solidFill>
                <a:latin typeface="Amazon Ember"/>
              </a:rPr>
            </a:br>
            <a:r>
              <a:rPr lang="en-US" sz="1000" dirty="0" err="1">
                <a:solidFill>
                  <a:srgbClr val="FFFFFF"/>
                </a:solidFill>
                <a:latin typeface="Amazon Ember"/>
              </a:rPr>
              <a:t>Monitron</a:t>
            </a:r>
            <a:endParaRPr lang="en-US" sz="1000"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4201298"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AWS Panorama </a:t>
            </a:r>
            <a:br>
              <a:rPr lang="en-US" sz="1000" dirty="0">
                <a:solidFill>
                  <a:srgbClr val="FFFFFF"/>
                </a:solidFill>
                <a:latin typeface="Amazon Ember"/>
              </a:rPr>
            </a:br>
            <a:r>
              <a:rPr lang="en-US" sz="1000"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8194214"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6863242" y="1930783"/>
            <a:ext cx="1371600" cy="464743"/>
          </a:xfrm>
          <a:prstGeom prst="rect">
            <a:avLst/>
          </a:prstGeom>
          <a:ln>
            <a:noFill/>
          </a:ln>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p>
          <a:p>
            <a:pPr algn="ctr" defTabSz="1097114">
              <a:lnSpc>
                <a:spcPct val="90000"/>
              </a:lnSpc>
              <a:spcAft>
                <a:spcPts val="600"/>
              </a:spcAft>
              <a:defRPr/>
            </a:pPr>
            <a:r>
              <a:rPr lang="en-US" sz="1000" dirty="0">
                <a:solidFill>
                  <a:srgbClr val="FFFFFF"/>
                </a:solidFill>
                <a:latin typeface="Amazon Ember"/>
              </a:rPr>
              <a:t>Amazon Lookout </a:t>
            </a:r>
            <a:br>
              <a:rPr lang="en-US" sz="1000" dirty="0">
                <a:solidFill>
                  <a:srgbClr val="FFFFFF"/>
                </a:solidFill>
                <a:latin typeface="Amazon Ember"/>
              </a:rPr>
            </a:br>
            <a:r>
              <a:rPr lang="en-US" sz="1000"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5459" y="6872661"/>
            <a:ext cx="765846" cy="4122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6842998"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5422" y="2579451"/>
            <a:ext cx="14624981"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669832" y="1388177"/>
            <a:ext cx="0" cy="1219018"/>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11454742"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9584" y="1462163"/>
            <a:ext cx="316973" cy="316973"/>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4723211" y="1456763"/>
            <a:ext cx="327774" cy="327774"/>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11859208" y="1446577"/>
            <a:ext cx="348138" cy="348138"/>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7384795" y="1452853"/>
            <a:ext cx="328493" cy="328493"/>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8672397" y="1440439"/>
            <a:ext cx="346022" cy="346021"/>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43752" y="78992"/>
            <a:ext cx="13167360" cy="1098298"/>
          </a:xfrm>
        </p:spPr>
        <p:txBody>
          <a:bodyPr/>
          <a:lstStyle/>
          <a:p>
            <a:r>
              <a:rPr lang="en-US" dirty="0"/>
              <a:t>The AWS ML Stack</a:t>
            </a:r>
            <a:br>
              <a:rPr lang="en-US" dirty="0"/>
            </a:br>
            <a:r>
              <a:rPr lang="en-US" sz="2240" dirty="0">
                <a:solidFill>
                  <a:schemeClr val="accent1"/>
                </a:solidFill>
              </a:rPr>
              <a:t>Broadest and most complete set of machine learning capabilities</a:t>
            </a:r>
            <a:endParaRPr lang="en-US" sz="32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1271715" y="1488098"/>
            <a:ext cx="826006" cy="907430"/>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30784"/>
              <a:ext cx="826006"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err="1">
                  <a:solidFill>
                    <a:srgbClr val="FFFFFF"/>
                  </a:solidFill>
                  <a:latin typeface="Amazon Ember"/>
                </a:rPr>
                <a:t>HealthLake</a:t>
              </a:r>
              <a:endParaRPr lang="en-US" sz="1000"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4163370"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1122183" y="1199261"/>
            <a:ext cx="2972518" cy="246221"/>
          </a:xfrm>
          <a:prstGeom prst="rect">
            <a:avLst/>
          </a:prstGeom>
          <a:noFill/>
          <a:ln>
            <a:noFill/>
          </a:ln>
        </p:spPr>
        <p:txBody>
          <a:bodyPr wrap="square" rtlCol="0">
            <a:spAutoFit/>
          </a:bodyPr>
          <a:lstStyle/>
          <a:p>
            <a:pPr algn="ctr" defTabSz="731502"/>
            <a:r>
              <a:rPr lang="en-US" sz="1000"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9905099" y="1930783"/>
            <a:ext cx="1371600" cy="464743"/>
          </a:xfrm>
          <a:prstGeom prst="rect">
            <a:avLst/>
          </a:prstGeom>
        </p:spPr>
        <p:txBody>
          <a:bodyPr wrap="square" lIns="0" tIns="0" rIns="0" bIns="0" rtlCol="0" anchor="b" anchorCtr="0">
            <a:spAutoFit/>
          </a:bodyPr>
          <a:lstStyle/>
          <a:p>
            <a:pPr algn="ctr" defTabSz="1097114">
              <a:lnSpc>
                <a:spcPct val="90000"/>
              </a:lnSpc>
              <a:spcAft>
                <a:spcPts val="600"/>
              </a:spcAft>
              <a:defRPr/>
            </a:pPr>
            <a:r>
              <a:rPr lang="en-US" sz="800" b="1" dirty="0">
                <a:solidFill>
                  <a:srgbClr val="FFCC00"/>
                </a:solidFill>
                <a:latin typeface="Amazon Ember"/>
              </a:rPr>
              <a:t>NEW</a:t>
            </a:r>
            <a:endParaRPr lang="en-US" sz="1000" b="1" dirty="0">
              <a:solidFill>
                <a:srgbClr val="FFFFFF"/>
              </a:solidFill>
              <a:latin typeface="Amazon Ember"/>
            </a:endParaRPr>
          </a:p>
          <a:p>
            <a:pPr algn="ctr" defTabSz="1097114">
              <a:lnSpc>
                <a:spcPct val="90000"/>
              </a:lnSpc>
              <a:spcAft>
                <a:spcPts val="600"/>
              </a:spcAft>
              <a:defRPr/>
            </a:pPr>
            <a:r>
              <a:rPr lang="en-US" sz="1000" dirty="0">
                <a:solidFill>
                  <a:srgbClr val="FFFFFF"/>
                </a:solidFill>
                <a:latin typeface="Amazon Ember"/>
              </a:rPr>
              <a:t>Amazon Lookout</a:t>
            </a:r>
            <a:br>
              <a:rPr lang="en-US" sz="1000" dirty="0">
                <a:solidFill>
                  <a:srgbClr val="FFFFFF"/>
                </a:solidFill>
                <a:latin typeface="Amazon Ember"/>
              </a:rPr>
            </a:br>
            <a:r>
              <a:rPr lang="en-US" sz="1000"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10414630" y="1437334"/>
            <a:ext cx="352541" cy="352541"/>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9726694" y="1088021"/>
            <a:ext cx="0" cy="149143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9805267" y="1199261"/>
            <a:ext cx="1553630" cy="246221"/>
          </a:xfrm>
          <a:prstGeom prst="rect">
            <a:avLst/>
          </a:prstGeom>
          <a:noFill/>
          <a:ln>
            <a:noFill/>
          </a:ln>
        </p:spPr>
        <p:txBody>
          <a:bodyPr wrap="none" rtlCol="0">
            <a:spAutoFit/>
          </a:bodyPr>
          <a:lstStyle/>
          <a:p>
            <a:pPr defTabSz="731502"/>
            <a:r>
              <a:rPr lang="en-US" sz="1000" b="1">
                <a:solidFill>
                  <a:srgbClr val="FFFFFF"/>
                </a:solidFill>
                <a:latin typeface="Amazon Ember"/>
              </a:rPr>
              <a:t>ANOMALY </a:t>
            </a:r>
            <a:r>
              <a:rPr lang="en-US" sz="1000" b="1" dirty="0">
                <a:solidFill>
                  <a:srgbClr val="FFFFFF"/>
                </a:solidFill>
                <a:latin typeface="Amazon Ember"/>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825613" y="6572654"/>
            <a:ext cx="1396054" cy="260765"/>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694015" y="6953721"/>
            <a:ext cx="1155347" cy="328558"/>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2292490" y="1488256"/>
            <a:ext cx="649218" cy="903776"/>
            <a:chOff x="1433219" y="1553618"/>
            <a:chExt cx="405763"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3219" y="1858792"/>
              <a:ext cx="405763"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Transcribe</a:t>
              </a:r>
              <a:br>
                <a:rPr lang="en-US" sz="1000" dirty="0">
                  <a:solidFill>
                    <a:srgbClr val="FFFFFF"/>
                  </a:solidFill>
                  <a:latin typeface="Amazon Ember"/>
                </a:rPr>
              </a:br>
              <a:r>
                <a:rPr lang="en-US" sz="1000"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3136466" y="1488695"/>
            <a:ext cx="750205" cy="903338"/>
            <a:chOff x="2037519" y="1553892"/>
            <a:chExt cx="468878"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519" y="1858792"/>
              <a:ext cx="468878" cy="259686"/>
            </a:xfrm>
            <a:prstGeom prst="rect">
              <a:avLst/>
            </a:prstGeom>
          </p:spPr>
          <p:txBody>
            <a:bodyPr wrap="none" lIns="0" tIns="0" rIns="0" bIns="0" rtlCol="0">
              <a:spAutoFit/>
            </a:bodyPr>
            <a:lstStyle/>
            <a:p>
              <a:pPr algn="ctr" defTabSz="1097114">
                <a:lnSpc>
                  <a:spcPct val="90000"/>
                </a:lnSpc>
                <a:spcAft>
                  <a:spcPts val="600"/>
                </a:spcAft>
                <a:defRPr/>
              </a:pPr>
              <a:r>
                <a:rPr lang="en-US" sz="1000" dirty="0">
                  <a:solidFill>
                    <a:srgbClr val="FFFFFF"/>
                  </a:solidFill>
                  <a:latin typeface="Amazon Ember"/>
                </a:rPr>
                <a:t>Amazon</a:t>
              </a:r>
              <a:br>
                <a:rPr lang="en-US" sz="1000" dirty="0">
                  <a:solidFill>
                    <a:srgbClr val="FFFFFF"/>
                  </a:solidFill>
                  <a:latin typeface="Amazon Ember"/>
                </a:rPr>
              </a:br>
              <a:r>
                <a:rPr lang="en-US" sz="1000" dirty="0">
                  <a:solidFill>
                    <a:srgbClr val="FFFFFF"/>
                  </a:solidFill>
                  <a:latin typeface="Amazon Ember"/>
                </a:rPr>
                <a:t>Comprehend</a:t>
              </a:r>
              <a:br>
                <a:rPr lang="en-US" sz="1000" dirty="0">
                  <a:solidFill>
                    <a:srgbClr val="FFFFFF"/>
                  </a:solidFill>
                  <a:latin typeface="Amazon Ember"/>
                </a:rPr>
              </a:br>
              <a:r>
                <a:rPr lang="en-US" sz="1000"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1097114">
                <a:defRPr/>
              </a:pPr>
              <a:endParaRPr lang="en-US" sz="2400" dirty="0">
                <a:solidFill>
                  <a:srgbClr val="FFFFFF"/>
                </a:solidFill>
                <a:latin typeface="Amazon Ember"/>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952531" y="4718953"/>
          <a:ext cx="13669392" cy="789829"/>
        </p:xfrm>
        <a:graphic>
          <a:graphicData uri="http://schemas.openxmlformats.org/drawingml/2006/table">
            <a:tbl>
              <a:tblPr firstRow="1" bandRow="1">
                <a:tableStyleId>{5C22544A-7EE6-4342-B048-85BDC9FD1C3A}</a:tableStyleId>
              </a:tblPr>
              <a:tblGrid>
                <a:gridCol w="653389">
                  <a:extLst>
                    <a:ext uri="{9D8B030D-6E8A-4147-A177-3AD203B41FA5}">
                      <a16:colId xmlns:a16="http://schemas.microsoft.com/office/drawing/2014/main" val="4000224603"/>
                    </a:ext>
                  </a:extLst>
                </a:gridCol>
                <a:gridCol w="1088982">
                  <a:extLst>
                    <a:ext uri="{9D8B030D-6E8A-4147-A177-3AD203B41FA5}">
                      <a16:colId xmlns:a16="http://schemas.microsoft.com/office/drawing/2014/main" val="152873321"/>
                    </a:ext>
                  </a:extLst>
                </a:gridCol>
                <a:gridCol w="998234">
                  <a:extLst>
                    <a:ext uri="{9D8B030D-6E8A-4147-A177-3AD203B41FA5}">
                      <a16:colId xmlns:a16="http://schemas.microsoft.com/office/drawing/2014/main" val="898226583"/>
                    </a:ext>
                  </a:extLst>
                </a:gridCol>
                <a:gridCol w="816738">
                  <a:extLst>
                    <a:ext uri="{9D8B030D-6E8A-4147-A177-3AD203B41FA5}">
                      <a16:colId xmlns:a16="http://schemas.microsoft.com/office/drawing/2014/main" val="432283671"/>
                    </a:ext>
                  </a:extLst>
                </a:gridCol>
                <a:gridCol w="907485">
                  <a:extLst>
                    <a:ext uri="{9D8B030D-6E8A-4147-A177-3AD203B41FA5}">
                      <a16:colId xmlns:a16="http://schemas.microsoft.com/office/drawing/2014/main" val="3646781626"/>
                    </a:ext>
                  </a:extLst>
                </a:gridCol>
                <a:gridCol w="840134">
                  <a:extLst>
                    <a:ext uri="{9D8B030D-6E8A-4147-A177-3AD203B41FA5}">
                      <a16:colId xmlns:a16="http://schemas.microsoft.com/office/drawing/2014/main" val="2369875270"/>
                    </a:ext>
                  </a:extLst>
                </a:gridCol>
                <a:gridCol w="835773">
                  <a:extLst>
                    <a:ext uri="{9D8B030D-6E8A-4147-A177-3AD203B41FA5}">
                      <a16:colId xmlns:a16="http://schemas.microsoft.com/office/drawing/2014/main" val="2352872184"/>
                    </a:ext>
                  </a:extLst>
                </a:gridCol>
                <a:gridCol w="1146674">
                  <a:extLst>
                    <a:ext uri="{9D8B030D-6E8A-4147-A177-3AD203B41FA5}">
                      <a16:colId xmlns:a16="http://schemas.microsoft.com/office/drawing/2014/main" val="448540774"/>
                    </a:ext>
                  </a:extLst>
                </a:gridCol>
                <a:gridCol w="1058467">
                  <a:extLst>
                    <a:ext uri="{9D8B030D-6E8A-4147-A177-3AD203B41FA5}">
                      <a16:colId xmlns:a16="http://schemas.microsoft.com/office/drawing/2014/main" val="2044273037"/>
                    </a:ext>
                  </a:extLst>
                </a:gridCol>
                <a:gridCol w="882056">
                  <a:extLst>
                    <a:ext uri="{9D8B030D-6E8A-4147-A177-3AD203B41FA5}">
                      <a16:colId xmlns:a16="http://schemas.microsoft.com/office/drawing/2014/main" val="1508292521"/>
                    </a:ext>
                  </a:extLst>
                </a:gridCol>
                <a:gridCol w="793851">
                  <a:extLst>
                    <a:ext uri="{9D8B030D-6E8A-4147-A177-3AD203B41FA5}">
                      <a16:colId xmlns:a16="http://schemas.microsoft.com/office/drawing/2014/main" val="4116221484"/>
                    </a:ext>
                  </a:extLst>
                </a:gridCol>
                <a:gridCol w="1058467">
                  <a:extLst>
                    <a:ext uri="{9D8B030D-6E8A-4147-A177-3AD203B41FA5}">
                      <a16:colId xmlns:a16="http://schemas.microsoft.com/office/drawing/2014/main" val="3142359733"/>
                    </a:ext>
                  </a:extLst>
                </a:gridCol>
                <a:gridCol w="807602">
                  <a:extLst>
                    <a:ext uri="{9D8B030D-6E8A-4147-A177-3AD203B41FA5}">
                      <a16:colId xmlns:a16="http://schemas.microsoft.com/office/drawing/2014/main" val="908907147"/>
                    </a:ext>
                  </a:extLst>
                </a:gridCol>
                <a:gridCol w="868306">
                  <a:extLst>
                    <a:ext uri="{9D8B030D-6E8A-4147-A177-3AD203B41FA5}">
                      <a16:colId xmlns:a16="http://schemas.microsoft.com/office/drawing/2014/main" val="203431303"/>
                    </a:ext>
                  </a:extLst>
                </a:gridCol>
                <a:gridCol w="913234">
                  <a:extLst>
                    <a:ext uri="{9D8B030D-6E8A-4147-A177-3AD203B41FA5}">
                      <a16:colId xmlns:a16="http://schemas.microsoft.com/office/drawing/2014/main" val="1578820035"/>
                    </a:ext>
                  </a:extLst>
                </a:gridCol>
              </a:tblGrid>
              <a:tr h="789829">
                <a:tc>
                  <a:txBody>
                    <a:bodyPr/>
                    <a:lstStyle/>
                    <a:p>
                      <a:pPr algn="ctr"/>
                      <a:r>
                        <a:rPr lang="en-US" sz="1000" b="0" dirty="0"/>
                        <a:t>Label</a:t>
                      </a:r>
                      <a:br>
                        <a:rPr lang="en-US" sz="1000" b="0" dirty="0"/>
                      </a:br>
                      <a:r>
                        <a:rPr lang="en-US" sz="1000" b="0" dirty="0"/>
                        <a:t>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Aggregate &amp; prepare data</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Store &amp; share features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Auto ML</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Spark/R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Detect </a:t>
                      </a:r>
                      <a:br>
                        <a:rPr lang="en-US" sz="1000" b="0" dirty="0"/>
                      </a:br>
                      <a:r>
                        <a:rPr lang="en-US" sz="1000" b="0" dirty="0"/>
                        <a:t>bias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Visualize in </a:t>
                      </a:r>
                      <a:br>
                        <a:rPr lang="en-US" sz="1000" b="0" dirty="0"/>
                      </a:br>
                      <a:r>
                        <a:rPr lang="en-US" sz="1000" b="0" dirty="0"/>
                        <a:t>notebooks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Pick </a:t>
                      </a:r>
                      <a:br>
                        <a:rPr lang="en-US" sz="1000" b="0" dirty="0"/>
                      </a:br>
                      <a:r>
                        <a:rPr lang="en-US" sz="1000" b="0" dirty="0"/>
                        <a:t>algorithm</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Train</a:t>
                      </a:r>
                      <a:br>
                        <a:rPr lang="en-US" sz="1000" b="0" dirty="0"/>
                      </a:br>
                      <a:r>
                        <a:rPr lang="en-US" sz="1000" b="0" dirty="0"/>
                        <a:t>models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Tune</a:t>
                      </a:r>
                      <a:br>
                        <a:rPr lang="en-US" sz="1000" b="0" dirty="0"/>
                      </a:br>
                      <a:r>
                        <a:rPr lang="en-US" sz="1000" b="0" dirty="0"/>
                        <a:t>parameters</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r>
                        <a:rPr lang="en-US" sz="1000" b="0" dirty="0"/>
                        <a:t/>
                      </a:r>
                      <a:br>
                        <a:rPr lang="en-US" sz="1000" b="0" dirty="0"/>
                      </a:br>
                      <a:r>
                        <a:rPr lang="en-US" sz="1000" b="0" dirty="0"/>
                        <a:t>Debug &amp; profile</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Deploy in production</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Manage </a:t>
                      </a:r>
                      <a:br>
                        <a:rPr lang="en-US" sz="1000" b="0" dirty="0"/>
                      </a:br>
                      <a:r>
                        <a:rPr lang="en-US" sz="1000" b="0" dirty="0"/>
                        <a:t>&amp; monitor</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800" b="1" kern="1200" dirty="0">
                          <a:solidFill>
                            <a:schemeClr val="accent1"/>
                          </a:solidFill>
                          <a:latin typeface="+mn-lt"/>
                          <a:ea typeface="+mn-ea"/>
                          <a:cs typeface="+mn-cs"/>
                        </a:rPr>
                        <a:t>NEW</a:t>
                      </a:r>
                      <a:endParaRPr lang="en-US" sz="1000" b="0" dirty="0"/>
                    </a:p>
                    <a:p>
                      <a:pPr algn="ctr"/>
                      <a:r>
                        <a:rPr lang="en-US" sz="1000" b="0" dirty="0"/>
                        <a:t>CI/CD</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1000" b="0" dirty="0"/>
                        <a:t>Human review</a:t>
                      </a:r>
                    </a:p>
                  </a:txBody>
                  <a:tcPr marT="54864" marB="54864"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1587501" y="4556196"/>
            <a:ext cx="12140374" cy="10175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a:defRPr/>
            </a:pPr>
            <a:endParaRPr lang="en-US" sz="3456" dirty="0" err="1">
              <a:solidFill>
                <a:srgbClr val="FFFFFF"/>
              </a:solidFill>
              <a:latin typeface="Amazon Ember"/>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2186547" y="5808520"/>
            <a:ext cx="11125198"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5963379" y="5725647"/>
            <a:ext cx="3564557" cy="193891"/>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algn="ctr" defTabSz="609585">
              <a:spcBef>
                <a:spcPts val="593"/>
              </a:spcBef>
              <a:defRPr sz="1050" b="1" spc="0">
                <a:latin typeface="+mj-lt"/>
              </a:defRPr>
            </a:lvl1pPr>
          </a:lstStyle>
          <a:p>
            <a:pPr defTabSz="975336">
              <a:spcBef>
                <a:spcPts val="949"/>
              </a:spcBef>
              <a:defRPr/>
            </a:pPr>
            <a:r>
              <a:rPr lang="en-US" sz="1000" b="0" dirty="0">
                <a:solidFill>
                  <a:srgbClr val="FF9900"/>
                </a:solidFill>
                <a:latin typeface="Amazon Ember"/>
              </a:rPr>
              <a:t>NEW:</a:t>
            </a:r>
            <a:r>
              <a:rPr lang="en-US" sz="1080" b="0" dirty="0">
                <a:solidFill>
                  <a:srgbClr val="FF9900"/>
                </a:solidFill>
                <a:latin typeface="Amazon Ember"/>
              </a:rPr>
              <a:t> </a:t>
            </a:r>
            <a:r>
              <a:rPr lang="en-US" sz="1000" b="0" dirty="0">
                <a:solidFill>
                  <a:prstClr val="white"/>
                </a:solidFill>
                <a:latin typeface="Amazon Ember"/>
              </a:rPr>
              <a:t>Model management for edge devices</a:t>
            </a:r>
            <a:endParaRPr lang="en-US" sz="1101" b="0" dirty="0">
              <a:solidFill>
                <a:prstClr val="white"/>
              </a:solidFill>
              <a:latin typeface="Amazon Ember"/>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6413015" y="5467568"/>
            <a:ext cx="2619752" cy="181580"/>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000" spc="0" dirty="0">
                <a:solidFill>
                  <a:srgbClr val="F19C39"/>
                </a:solidFill>
                <a:ea typeface="Amazon Ember Thin"/>
                <a:cs typeface="Amazon Ember Thin"/>
                <a:sym typeface="Amazon Ember Thin"/>
              </a:rPr>
              <a:t>NEW:</a:t>
            </a:r>
            <a:r>
              <a:rPr lang="en-US" sz="1000" spc="0" dirty="0">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2186546" y="5679927"/>
            <a:ext cx="0" cy="128594"/>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13311744" y="5691647"/>
            <a:ext cx="0" cy="12859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6545862" y="4455370"/>
            <a:ext cx="2334206" cy="22171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lvl1pPr algn="ctr" defTabSz="2167676">
              <a:defRPr sz="4400" spc="1275">
                <a:solidFill>
                  <a:srgbClr val="FFFFFF"/>
                </a:solidFill>
                <a:latin typeface="Amazon Ember"/>
                <a:ea typeface="Amazon Ember"/>
                <a:cs typeface="Amazon Ember"/>
                <a:sym typeface="Amazon Ember"/>
              </a:defRPr>
            </a:lvl1pPr>
          </a:lstStyle>
          <a:p>
            <a:pPr defTabSz="731502">
              <a:spcBef>
                <a:spcPts val="712"/>
              </a:spcBef>
              <a:defRPr sz="5400">
                <a:solidFill>
                  <a:srgbClr val="FFFFFF"/>
                </a:solidFill>
                <a:latin typeface="Amazon Ember Thin"/>
                <a:ea typeface="Amazon Ember Thin"/>
                <a:cs typeface="Amazon Ember Thin"/>
                <a:sym typeface="Amazon Ember Thin"/>
              </a:defRPr>
            </a:pPr>
            <a:r>
              <a:rPr lang="en-US" sz="1261" b="1" spc="0" dirty="0">
                <a:ea typeface="Amazon Ember Thin"/>
                <a:cs typeface="Amazon Ember Thin"/>
                <a:sym typeface="Amazon Ember Thin"/>
              </a:rPr>
              <a:t>SAGEMAKER STUDIO IDE</a:t>
            </a:r>
          </a:p>
        </p:txBody>
      </p:sp>
      <p:sp>
        <p:nvSpPr>
          <p:cNvPr id="274" name="Rectangle 273">
            <a:extLst>
              <a:ext uri="{FF2B5EF4-FFF2-40B4-BE49-F238E27FC236}">
                <a16:creationId xmlns:a16="http://schemas.microsoft.com/office/drawing/2014/main" id="{F09E7C49-51AD-DC40-8312-D4E93E5C4E93}"/>
              </a:ext>
            </a:extLst>
          </p:cNvPr>
          <p:cNvSpPr/>
          <p:nvPr/>
        </p:nvSpPr>
        <p:spPr>
          <a:xfrm>
            <a:off x="0" y="4026705"/>
            <a:ext cx="14630400" cy="3446335"/>
          </a:xfrm>
          <a:prstGeom prst="rect">
            <a:avLst/>
          </a:prstGeom>
          <a:solidFill>
            <a:srgbClr val="1C232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761480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CB5F-95F4-254A-A080-35251323C3BC}"/>
              </a:ext>
            </a:extLst>
          </p:cNvPr>
          <p:cNvSpPr>
            <a:spLocks noGrp="1"/>
          </p:cNvSpPr>
          <p:nvPr>
            <p:ph type="title"/>
          </p:nvPr>
        </p:nvSpPr>
        <p:spPr/>
        <p:txBody>
          <a:bodyPr/>
          <a:lstStyle/>
          <a:p>
            <a:r>
              <a:rPr lang="en-GB" dirty="0"/>
              <a:t>AI-Driven Social Media Dashboard</a:t>
            </a:r>
            <a:br>
              <a:rPr lang="en-GB" dirty="0"/>
            </a:br>
            <a:endParaRPr lang="en-LU" dirty="0"/>
          </a:p>
        </p:txBody>
      </p:sp>
      <p:pic>
        <p:nvPicPr>
          <p:cNvPr id="4" name="Picture 3">
            <a:extLst>
              <a:ext uri="{FF2B5EF4-FFF2-40B4-BE49-F238E27FC236}">
                <a16:creationId xmlns:a16="http://schemas.microsoft.com/office/drawing/2014/main" id="{8ED7C444-6ADF-044E-BFB7-8B5F25F2A883}"/>
              </a:ext>
            </a:extLst>
          </p:cNvPr>
          <p:cNvPicPr>
            <a:picLocks noChangeAspect="1"/>
          </p:cNvPicPr>
          <p:nvPr/>
        </p:nvPicPr>
        <p:blipFill>
          <a:blip r:embed="rId3"/>
          <a:stretch>
            <a:fillRect/>
          </a:stretch>
        </p:blipFill>
        <p:spPr>
          <a:xfrm>
            <a:off x="2560497" y="1284066"/>
            <a:ext cx="9740900" cy="6286500"/>
          </a:xfrm>
          <a:prstGeom prst="rect">
            <a:avLst/>
          </a:prstGeom>
        </p:spPr>
      </p:pic>
    </p:spTree>
    <p:extLst>
      <p:ext uri="{BB962C8B-B14F-4D97-AF65-F5344CB8AC3E}">
        <p14:creationId xmlns:p14="http://schemas.microsoft.com/office/powerpoint/2010/main" val="2282002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76BB-9A52-9845-8645-7B59E8B054DD}"/>
              </a:ext>
            </a:extLst>
          </p:cNvPr>
          <p:cNvSpPr>
            <a:spLocks noGrp="1"/>
          </p:cNvSpPr>
          <p:nvPr>
            <p:ph type="title"/>
          </p:nvPr>
        </p:nvSpPr>
        <p:spPr/>
        <p:txBody>
          <a:bodyPr/>
          <a:lstStyle/>
          <a:p>
            <a:r>
              <a:rPr lang="en-GB" dirty="0"/>
              <a:t>AI-Driven Social Media Dashboard</a:t>
            </a:r>
            <a:endParaRPr lang="en-LU" dirty="0"/>
          </a:p>
        </p:txBody>
      </p:sp>
      <p:pic>
        <p:nvPicPr>
          <p:cNvPr id="4" name="Picture 3">
            <a:extLst>
              <a:ext uri="{FF2B5EF4-FFF2-40B4-BE49-F238E27FC236}">
                <a16:creationId xmlns:a16="http://schemas.microsoft.com/office/drawing/2014/main" id="{7AC51981-8CB5-8040-B7B7-C0F20E11D9F8}"/>
              </a:ext>
            </a:extLst>
          </p:cNvPr>
          <p:cNvPicPr>
            <a:picLocks noChangeAspect="1"/>
          </p:cNvPicPr>
          <p:nvPr/>
        </p:nvPicPr>
        <p:blipFill>
          <a:blip r:embed="rId3"/>
          <a:stretch>
            <a:fillRect/>
          </a:stretch>
        </p:blipFill>
        <p:spPr>
          <a:xfrm>
            <a:off x="7079420" y="2790134"/>
            <a:ext cx="7064843" cy="3467860"/>
          </a:xfrm>
          <a:prstGeom prst="rect">
            <a:avLst/>
          </a:prstGeom>
        </p:spPr>
      </p:pic>
      <p:pic>
        <p:nvPicPr>
          <p:cNvPr id="5" name="Picture 4">
            <a:extLst>
              <a:ext uri="{FF2B5EF4-FFF2-40B4-BE49-F238E27FC236}">
                <a16:creationId xmlns:a16="http://schemas.microsoft.com/office/drawing/2014/main" id="{00E1E2A6-6147-E34E-AE9C-663A964B06AB}"/>
              </a:ext>
            </a:extLst>
          </p:cNvPr>
          <p:cNvPicPr>
            <a:picLocks noChangeAspect="1"/>
          </p:cNvPicPr>
          <p:nvPr/>
        </p:nvPicPr>
        <p:blipFill>
          <a:blip r:embed="rId4"/>
          <a:stretch>
            <a:fillRect/>
          </a:stretch>
        </p:blipFill>
        <p:spPr>
          <a:xfrm>
            <a:off x="660401" y="2790134"/>
            <a:ext cx="5659376" cy="3566896"/>
          </a:xfrm>
          <a:prstGeom prst="rect">
            <a:avLst/>
          </a:prstGeom>
        </p:spPr>
      </p:pic>
    </p:spTree>
    <p:extLst>
      <p:ext uri="{BB962C8B-B14F-4D97-AF65-F5344CB8AC3E}">
        <p14:creationId xmlns:p14="http://schemas.microsoft.com/office/powerpoint/2010/main" val="388412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DE21A7-AA4D-41D5-9E01-68AEE40B8613}"/>
              </a:ext>
            </a:extLst>
          </p:cNvPr>
          <p:cNvSpPr txBox="1">
            <a:spLocks noGrp="1"/>
          </p:cNvSpPr>
          <p:nvPr>
            <p:ph type="title"/>
          </p:nvPr>
        </p:nvSpPr>
        <p:spPr/>
        <p:txBody>
          <a:bodyPr/>
          <a:lstStyle/>
          <a:p>
            <a:r>
              <a:rPr lang="en-US" dirty="0"/>
              <a:t>Amazon’s machine learning innovation at scale</a:t>
            </a:r>
          </a:p>
        </p:txBody>
      </p:sp>
      <p:pic>
        <p:nvPicPr>
          <p:cNvPr id="9" name="Picture 8">
            <a:extLst>
              <a:ext uri="{FF2B5EF4-FFF2-40B4-BE49-F238E27FC236}">
                <a16:creationId xmlns:a16="http://schemas.microsoft.com/office/drawing/2014/main" id="{8AACA959-6DA7-FD44-A8F9-C423D119E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87382" y="1615441"/>
            <a:ext cx="2926080" cy="3795771"/>
          </a:xfrm>
          <a:prstGeom prst="rect">
            <a:avLst/>
          </a:prstGeom>
          <a:effectLst>
            <a:outerShdw blurRad="88900" dist="38100" dir="2700000" algn="ctr" rotWithShape="0">
              <a:srgbClr val="000000">
                <a:alpha val="30000"/>
              </a:srgbClr>
            </a:outerShdw>
          </a:effectLst>
        </p:spPr>
      </p:pic>
      <p:pic>
        <p:nvPicPr>
          <p:cNvPr id="11" name="Picture 10">
            <a:extLst>
              <a:ext uri="{FF2B5EF4-FFF2-40B4-BE49-F238E27FC236}">
                <a16:creationId xmlns:a16="http://schemas.microsoft.com/office/drawing/2014/main" id="{134F0A31-3B6D-0542-974E-489C8210B1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752568" y="1615441"/>
            <a:ext cx="2926080" cy="3795771"/>
          </a:xfrm>
          <a:prstGeom prst="rect">
            <a:avLst/>
          </a:prstGeom>
          <a:effectLst>
            <a:outerShdw blurRad="88900" dist="38100" dir="2700000" algn="ctr" rotWithShape="0">
              <a:srgbClr val="000000">
                <a:alpha val="30000"/>
              </a:srgbClr>
            </a:outerShdw>
          </a:effectLst>
        </p:spPr>
      </p:pic>
      <p:pic>
        <p:nvPicPr>
          <p:cNvPr id="3" name="Picture 2"/>
          <p:cNvPicPr>
            <a:picLocks noChangeAspect="1"/>
          </p:cNvPicPr>
          <p:nvPr/>
        </p:nvPicPr>
        <p:blipFill rotWithShape="1">
          <a:blip r:embed="rId5"/>
          <a:srcRect l="8346" r="6299" b="2363"/>
          <a:stretch/>
        </p:blipFill>
        <p:spPr>
          <a:xfrm>
            <a:off x="957008" y="1615441"/>
            <a:ext cx="2926080" cy="3795771"/>
          </a:xfrm>
          <a:prstGeom prst="rect">
            <a:avLst/>
          </a:prstGeom>
        </p:spPr>
      </p:pic>
      <p:pic>
        <p:nvPicPr>
          <p:cNvPr id="7" name="Picture 6">
            <a:extLst>
              <a:ext uri="{FF2B5EF4-FFF2-40B4-BE49-F238E27FC236}">
                <a16:creationId xmlns:a16="http://schemas.microsoft.com/office/drawing/2014/main" id="{8A509E05-5E93-7F43-BEB8-3926227EAD73}"/>
              </a:ext>
            </a:extLst>
          </p:cNvPr>
          <p:cNvPicPr>
            <a:picLocks noChangeAspect="1"/>
          </p:cNvPicPr>
          <p:nvPr/>
        </p:nvPicPr>
        <p:blipFill rotWithShape="1">
          <a:blip r:embed="rId6">
            <a:extLst>
              <a:ext uri="{28A0092B-C50C-407E-A947-70E740481C1C}">
                <a14:useLocalDpi xmlns:a14="http://schemas.microsoft.com/office/drawing/2010/main" val="0"/>
              </a:ext>
            </a:extLst>
          </a:blip>
          <a:srcRect l="24676" r="27984" b="10270"/>
          <a:stretch/>
        </p:blipFill>
        <p:spPr>
          <a:xfrm>
            <a:off x="4222195" y="1615441"/>
            <a:ext cx="2926080" cy="3795771"/>
          </a:xfrm>
          <a:prstGeom prst="rect">
            <a:avLst/>
          </a:prstGeom>
        </p:spPr>
      </p:pic>
      <p:sp>
        <p:nvSpPr>
          <p:cNvPr id="2" name="Rectangle 1"/>
          <p:cNvSpPr/>
          <p:nvPr/>
        </p:nvSpPr>
        <p:spPr>
          <a:xfrm>
            <a:off x="957008" y="5637794"/>
            <a:ext cx="2926080" cy="1126462"/>
          </a:xfrm>
          <a:prstGeom prst="rect">
            <a:avLst/>
          </a:prstGeom>
        </p:spPr>
        <p:txBody>
          <a:bodyPr wrap="square">
            <a:spAutoFit/>
          </a:bodyPr>
          <a:lstStyle/>
          <a:p>
            <a:pPr algn="ctr">
              <a:spcAft>
                <a:spcPts val="1920"/>
              </a:spcAft>
              <a:buClr>
                <a:srgbClr val="1C232F"/>
              </a:buClr>
              <a:defRPr/>
            </a:pPr>
            <a:r>
              <a:rPr lang="en-US" sz="2240" b="1" dirty="0">
                <a:solidFill>
                  <a:srgbClr val="FFCC00"/>
                </a:solidFill>
                <a:latin typeface="Amazon Ember"/>
              </a:rPr>
              <a:t>4,000 products per minute </a:t>
            </a:r>
            <a:r>
              <a:rPr lang="en-US" sz="2240" dirty="0">
                <a:solidFill>
                  <a:srgbClr val="FFFFFF"/>
                </a:solidFill>
                <a:latin typeface="Amazon Ember"/>
              </a:rPr>
              <a:t>sold on Amazon.com </a:t>
            </a:r>
            <a:endParaRPr lang="en-US" sz="2240" b="1" dirty="0">
              <a:solidFill>
                <a:srgbClr val="FFFFFF"/>
              </a:solidFill>
              <a:latin typeface="Amazon Ember"/>
            </a:endParaRPr>
          </a:p>
        </p:txBody>
      </p:sp>
      <p:sp>
        <p:nvSpPr>
          <p:cNvPr id="4" name="Rectangle 3"/>
          <p:cNvSpPr/>
          <p:nvPr/>
        </p:nvSpPr>
        <p:spPr>
          <a:xfrm>
            <a:off x="4222195" y="5637794"/>
            <a:ext cx="2926080" cy="781752"/>
          </a:xfrm>
          <a:prstGeom prst="rect">
            <a:avLst/>
          </a:prstGeom>
        </p:spPr>
        <p:txBody>
          <a:bodyPr wrap="square">
            <a:spAutoFit/>
          </a:bodyPr>
          <a:lstStyle/>
          <a:p>
            <a:pPr algn="ctr">
              <a:defRPr/>
            </a:pPr>
            <a:r>
              <a:rPr lang="en-US" sz="2240" b="1" dirty="0">
                <a:solidFill>
                  <a:srgbClr val="FFCC00"/>
                </a:solidFill>
                <a:latin typeface="Amazon Ember"/>
              </a:rPr>
              <a:t>1.6M packages </a:t>
            </a:r>
            <a:r>
              <a:rPr lang="en-US" sz="2240" dirty="0">
                <a:solidFill>
                  <a:srgbClr val="FFFFFF"/>
                </a:solidFill>
                <a:latin typeface="Amazon Ember"/>
              </a:rPr>
              <a:t>every day</a:t>
            </a:r>
          </a:p>
        </p:txBody>
      </p:sp>
      <p:sp>
        <p:nvSpPr>
          <p:cNvPr id="5" name="Rectangle 4"/>
          <p:cNvSpPr/>
          <p:nvPr/>
        </p:nvSpPr>
        <p:spPr>
          <a:xfrm>
            <a:off x="7487382" y="5637794"/>
            <a:ext cx="2926080" cy="1126462"/>
          </a:xfrm>
          <a:prstGeom prst="rect">
            <a:avLst/>
          </a:prstGeom>
        </p:spPr>
        <p:txBody>
          <a:bodyPr wrap="square">
            <a:spAutoFit/>
          </a:bodyPr>
          <a:lstStyle/>
          <a:p>
            <a:pPr algn="ctr">
              <a:defRPr/>
            </a:pPr>
            <a:r>
              <a:rPr lang="en-US" sz="2240" b="1" dirty="0">
                <a:solidFill>
                  <a:srgbClr val="FFCC00"/>
                </a:solidFill>
                <a:latin typeface="Amazon Ember"/>
              </a:rPr>
              <a:t>Billions</a:t>
            </a:r>
            <a:r>
              <a:rPr lang="en-US" sz="2240" dirty="0">
                <a:solidFill>
                  <a:srgbClr val="FFFFFF"/>
                </a:solidFill>
                <a:latin typeface="Amazon Ember"/>
              </a:rPr>
              <a:t> of Alexa interactions </a:t>
            </a:r>
            <a:br>
              <a:rPr lang="en-US" sz="2240" dirty="0">
                <a:solidFill>
                  <a:srgbClr val="FFFFFF"/>
                </a:solidFill>
                <a:latin typeface="Amazon Ember"/>
              </a:rPr>
            </a:br>
            <a:r>
              <a:rPr lang="en-US" sz="2240" dirty="0">
                <a:solidFill>
                  <a:srgbClr val="FFFFFF"/>
                </a:solidFill>
                <a:latin typeface="Amazon Ember"/>
              </a:rPr>
              <a:t>each week</a:t>
            </a:r>
          </a:p>
        </p:txBody>
      </p:sp>
      <p:sp>
        <p:nvSpPr>
          <p:cNvPr id="12" name="Rectangle 11"/>
          <p:cNvSpPr/>
          <p:nvPr/>
        </p:nvSpPr>
        <p:spPr>
          <a:xfrm>
            <a:off x="10752568" y="5637794"/>
            <a:ext cx="2926080" cy="1126462"/>
          </a:xfrm>
          <a:prstGeom prst="rect">
            <a:avLst/>
          </a:prstGeom>
        </p:spPr>
        <p:txBody>
          <a:bodyPr wrap="square">
            <a:spAutoFit/>
          </a:bodyPr>
          <a:lstStyle/>
          <a:p>
            <a:pPr algn="ctr">
              <a:defRPr/>
            </a:pPr>
            <a:r>
              <a:rPr lang="en-US" sz="2240" dirty="0">
                <a:solidFill>
                  <a:srgbClr val="FFFFFF"/>
                </a:solidFill>
                <a:latin typeface="Amazon Ember"/>
              </a:rPr>
              <a:t>First Prime Air Delivery on </a:t>
            </a:r>
            <a:br>
              <a:rPr lang="en-US" sz="2240" dirty="0">
                <a:solidFill>
                  <a:srgbClr val="FFFFFF"/>
                </a:solidFill>
                <a:latin typeface="Amazon Ember"/>
              </a:rPr>
            </a:br>
            <a:r>
              <a:rPr lang="en-US" sz="2240" b="1" dirty="0">
                <a:solidFill>
                  <a:srgbClr val="FFCC00"/>
                </a:solidFill>
                <a:latin typeface="Amazon Ember"/>
              </a:rPr>
              <a:t>Dec. 7, 2016</a:t>
            </a:r>
          </a:p>
        </p:txBody>
      </p:sp>
    </p:spTree>
    <p:extLst>
      <p:ext uri="{BB962C8B-B14F-4D97-AF65-F5344CB8AC3E}">
        <p14:creationId xmlns:p14="http://schemas.microsoft.com/office/powerpoint/2010/main" val="52482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500"/>
                                  </p:stCondLst>
                                  <p:childTnLst>
                                    <p:animMotion origin="layout" path="M 4.44444E-6 0.04599 L 4.44444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nodeType="withEffect">
                                  <p:stCondLst>
                                    <p:cond delay="7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750"/>
                                  </p:stCondLst>
                                  <p:childTnLst>
                                    <p:animMotion origin="layout" path="M 4.16667E-6 0.04599 L 4.16667E-6 -1.85185E-6 " pathEditMode="relative" rAng="0" ptsTypes="AA">
                                      <p:cBhvr>
                                        <p:cTn id="14" dur="600" fill="hold"/>
                                        <p:tgtEl>
                                          <p:spTgt spid="11"/>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50"/>
                                  </p:stCondLst>
                                  <p:childTnLst>
                                    <p:animMotion origin="layout" path="M 4.44444E-6 0.04599 L 4.44444E-6 -1.85185E-6 " pathEditMode="relative" rAng="0" ptsTypes="AA">
                                      <p:cBhvr>
                                        <p:cTn id="19" dur="600" fill="hold"/>
                                        <p:tgtEl>
                                          <p:spTgt spid="7"/>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4.44444E-6 0.04599 L 4.44444E-6 -1.85185E-6 " pathEditMode="relative" rAng="0" ptsTypes="AA">
                                      <p:cBhvr>
                                        <p:cTn id="24" dur="600" fill="hold"/>
                                        <p:tgtEl>
                                          <p:spTgt spid="3"/>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44444E-6 0.04599 L 4.44444E-6 -1.85185E-6 " pathEditMode="relative" rAng="0" ptsTypes="AA">
                                      <p:cBhvr>
                                        <p:cTn id="29" dur="600" fill="hold"/>
                                        <p:tgtEl>
                                          <p:spTgt spid="2"/>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250"/>
                                  </p:stCondLst>
                                  <p:childTnLst>
                                    <p:animMotion origin="layout" path="M 4.44444E-6 0.04599 L 4.44444E-6 -1.85185E-6 " pathEditMode="relative" rAng="0" ptsTypes="AA">
                                      <p:cBhvr>
                                        <p:cTn id="34" dur="600" fill="hold"/>
                                        <p:tgtEl>
                                          <p:spTgt spid="4"/>
                                        </p:tgtEl>
                                        <p:attrNameLst>
                                          <p:attrName>ppt_x</p:attrName>
                                          <p:attrName>ppt_y</p:attrName>
                                        </p:attrNameLst>
                                      </p:cBhvr>
                                      <p:rCtr x="0" y="-2315"/>
                                    </p:animMotion>
                                  </p:childTnLst>
                                </p:cTn>
                              </p:par>
                              <p:par>
                                <p:cTn id="35" presetID="10" presetClass="entr" presetSubtype="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500"/>
                                  </p:stCondLst>
                                  <p:childTnLst>
                                    <p:animMotion origin="layout" path="M 4.44444E-6 0.04599 L 4.44444E-6 -1.85185E-6 " pathEditMode="relative" rAng="0" ptsTypes="AA">
                                      <p:cBhvr>
                                        <p:cTn id="39" dur="600" fill="hold"/>
                                        <p:tgtEl>
                                          <p:spTgt spid="5"/>
                                        </p:tgtEl>
                                        <p:attrNameLst>
                                          <p:attrName>ppt_x</p:attrName>
                                          <p:attrName>ppt_y</p:attrName>
                                        </p:attrNameLst>
                                      </p:cBhvr>
                                      <p:rCtr x="0" y="-2315"/>
                                    </p:animMotion>
                                  </p:childTnLst>
                                </p:cTn>
                              </p:par>
                              <p:par>
                                <p:cTn id="40" presetID="10" presetClass="entr" presetSubtype="0" fill="hold" grpId="0" nodeType="withEffect">
                                  <p:stCondLst>
                                    <p:cond delay="7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750"/>
                                  </p:stCondLst>
                                  <p:childTnLst>
                                    <p:animMotion origin="layout" path="M 4.44444E-6 0.04599 L 4.44444E-6 -1.85185E-6 " pathEditMode="relative" rAng="0" ptsTypes="AA">
                                      <p:cBhvr>
                                        <p:cTn id="44" dur="6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12" grpId="0"/>
      <p:bldP spid="1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9711-DC88-1843-860D-122DB88CE1DF}"/>
              </a:ext>
            </a:extLst>
          </p:cNvPr>
          <p:cNvSpPr>
            <a:spLocks noGrp="1"/>
          </p:cNvSpPr>
          <p:nvPr>
            <p:ph type="title"/>
          </p:nvPr>
        </p:nvSpPr>
        <p:spPr/>
        <p:txBody>
          <a:bodyPr/>
          <a:lstStyle/>
          <a:p>
            <a:r>
              <a:rPr lang="en-LU" dirty="0"/>
              <a:t>Discovering Hot Topics using Machine Learning</a:t>
            </a:r>
          </a:p>
        </p:txBody>
      </p:sp>
      <p:pic>
        <p:nvPicPr>
          <p:cNvPr id="4" name="Picture 3">
            <a:extLst>
              <a:ext uri="{FF2B5EF4-FFF2-40B4-BE49-F238E27FC236}">
                <a16:creationId xmlns:a16="http://schemas.microsoft.com/office/drawing/2014/main" id="{3632177F-63EA-924D-AC6A-38EE7584A6CA}"/>
              </a:ext>
            </a:extLst>
          </p:cNvPr>
          <p:cNvPicPr>
            <a:picLocks noChangeAspect="1"/>
          </p:cNvPicPr>
          <p:nvPr/>
        </p:nvPicPr>
        <p:blipFill>
          <a:blip r:embed="rId3"/>
          <a:stretch>
            <a:fillRect/>
          </a:stretch>
        </p:blipFill>
        <p:spPr>
          <a:xfrm>
            <a:off x="0" y="1928983"/>
            <a:ext cx="14630400" cy="4371633"/>
          </a:xfrm>
          <a:prstGeom prst="rect">
            <a:avLst/>
          </a:prstGeom>
        </p:spPr>
      </p:pic>
    </p:spTree>
    <p:extLst>
      <p:ext uri="{BB962C8B-B14F-4D97-AF65-F5344CB8AC3E}">
        <p14:creationId xmlns:p14="http://schemas.microsoft.com/office/powerpoint/2010/main" val="1398133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58A1-E749-7149-8AEC-F4293376072A}"/>
              </a:ext>
            </a:extLst>
          </p:cNvPr>
          <p:cNvSpPr>
            <a:spLocks noGrp="1"/>
          </p:cNvSpPr>
          <p:nvPr>
            <p:ph type="title"/>
          </p:nvPr>
        </p:nvSpPr>
        <p:spPr/>
        <p:txBody>
          <a:bodyPr/>
          <a:lstStyle/>
          <a:p>
            <a:r>
              <a:rPr lang="en-LU" dirty="0"/>
              <a:t>Discovering Hot Topics using Machine Learning</a:t>
            </a:r>
          </a:p>
        </p:txBody>
      </p:sp>
      <p:pic>
        <p:nvPicPr>
          <p:cNvPr id="4" name="Picture 3">
            <a:extLst>
              <a:ext uri="{FF2B5EF4-FFF2-40B4-BE49-F238E27FC236}">
                <a16:creationId xmlns:a16="http://schemas.microsoft.com/office/drawing/2014/main" id="{EAD4E19E-463E-1142-BD23-DBFDA56077C5}"/>
              </a:ext>
            </a:extLst>
          </p:cNvPr>
          <p:cNvPicPr>
            <a:picLocks noChangeAspect="1"/>
          </p:cNvPicPr>
          <p:nvPr/>
        </p:nvPicPr>
        <p:blipFill>
          <a:blip r:embed="rId3"/>
          <a:stretch>
            <a:fillRect/>
          </a:stretch>
        </p:blipFill>
        <p:spPr>
          <a:xfrm>
            <a:off x="2653957" y="1362519"/>
            <a:ext cx="9299626" cy="5906186"/>
          </a:xfrm>
          <a:prstGeom prst="rect">
            <a:avLst/>
          </a:prstGeom>
        </p:spPr>
      </p:pic>
    </p:spTree>
    <p:extLst>
      <p:ext uri="{BB962C8B-B14F-4D97-AF65-F5344CB8AC3E}">
        <p14:creationId xmlns:p14="http://schemas.microsoft.com/office/powerpoint/2010/main" val="2285025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5D08F-AB13-4442-9C7E-C94843C89C56}"/>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rgbClr val="FFCC00"/>
                </a:solidFill>
              </a:rPr>
              <a:t>Making </a:t>
            </a:r>
            <a:br>
              <a:rPr lang="en-US" sz="4480" dirty="0">
                <a:solidFill>
                  <a:srgbClr val="FFCC00"/>
                </a:solidFill>
              </a:rPr>
            </a:br>
            <a:r>
              <a:rPr lang="en-US" sz="4480" dirty="0">
                <a:solidFill>
                  <a:srgbClr val="FFCC00"/>
                </a:solidFill>
              </a:rPr>
              <a:t>history fun</a:t>
            </a:r>
          </a:p>
        </p:txBody>
      </p:sp>
      <p:sp>
        <p:nvSpPr>
          <p:cNvPr id="3" name="Text Placeholder 3">
            <a:extLst>
              <a:ext uri="{FF2B5EF4-FFF2-40B4-BE49-F238E27FC236}">
                <a16:creationId xmlns:a16="http://schemas.microsoft.com/office/drawing/2014/main" id="{EE3ACBA8-A838-F841-84E5-3F423AE0D1A9}"/>
              </a:ext>
            </a:extLst>
          </p:cNvPr>
          <p:cNvSpPr txBox="1">
            <a:spLocks/>
          </p:cNvSpPr>
          <p:nvPr/>
        </p:nvSpPr>
        <p:spPr>
          <a:xfrm>
            <a:off x="747133" y="3789680"/>
            <a:ext cx="7082109"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The White House Historical Association uses Amazon </a:t>
            </a:r>
            <a:r>
              <a:rPr lang="en-US" sz="2240" dirty="0" err="1">
                <a:solidFill>
                  <a:schemeClr val="tx1"/>
                </a:solidFill>
              </a:rPr>
              <a:t>Rekognition</a:t>
            </a:r>
            <a:r>
              <a:rPr lang="en-US" sz="2240" dirty="0">
                <a:solidFill>
                  <a:schemeClr val="tx1"/>
                </a:solidFill>
              </a:rPr>
              <a:t> to power the Presidential Lookalike tool, letting users upload a selfie to see which President or First Lady they most resemble.</a:t>
            </a:r>
          </a:p>
        </p:txBody>
      </p:sp>
      <p:grpSp>
        <p:nvGrpSpPr>
          <p:cNvPr id="4" name="Group 3">
            <a:extLst>
              <a:ext uri="{FF2B5EF4-FFF2-40B4-BE49-F238E27FC236}">
                <a16:creationId xmlns:a16="http://schemas.microsoft.com/office/drawing/2014/main" id="{669C2DDD-75DA-4A4C-B81B-8C8CD1486B81}"/>
              </a:ext>
            </a:extLst>
          </p:cNvPr>
          <p:cNvGrpSpPr/>
          <p:nvPr/>
        </p:nvGrpSpPr>
        <p:grpSpPr>
          <a:xfrm>
            <a:off x="8798560" y="1905000"/>
            <a:ext cx="5831840" cy="4419600"/>
            <a:chOff x="5499100" y="1190625"/>
            <a:chExt cx="3644900" cy="2762250"/>
          </a:xfrm>
        </p:grpSpPr>
        <p:sp>
          <p:nvSpPr>
            <p:cNvPr id="5" name="Rectangle 4">
              <a:extLst>
                <a:ext uri="{FF2B5EF4-FFF2-40B4-BE49-F238E27FC236}">
                  <a16:creationId xmlns:a16="http://schemas.microsoft.com/office/drawing/2014/main" id="{3921CC36-F910-D445-98CD-26FA6DF53924}"/>
                </a:ext>
              </a:extLst>
            </p:cNvPr>
            <p:cNvSpPr/>
            <p:nvPr/>
          </p:nvSpPr>
          <p:spPr>
            <a:xfrm>
              <a:off x="5499100" y="1190625"/>
              <a:ext cx="3644900" cy="2762250"/>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a:endParaRPr lang="en-US" sz="4608" dirty="0" err="1">
                <a:solidFill>
                  <a:schemeClr val="tx1"/>
                </a:solidFill>
              </a:endParaRPr>
            </a:p>
          </p:txBody>
        </p:sp>
        <p:pic>
          <p:nvPicPr>
            <p:cNvPr id="6" name="Picture 5">
              <a:extLst>
                <a:ext uri="{FF2B5EF4-FFF2-40B4-BE49-F238E27FC236}">
                  <a16:creationId xmlns:a16="http://schemas.microsoft.com/office/drawing/2014/main" id="{5013CB56-FBE0-4946-BF25-A62338F35A8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851485" y="1571706"/>
              <a:ext cx="2940130" cy="2000089"/>
            </a:xfrm>
            <a:prstGeom prst="rect">
              <a:avLst/>
            </a:prstGeom>
          </p:spPr>
        </p:pic>
      </p:grpSp>
    </p:spTree>
    <p:extLst>
      <p:ext uri="{BB962C8B-B14F-4D97-AF65-F5344CB8AC3E}">
        <p14:creationId xmlns:p14="http://schemas.microsoft.com/office/powerpoint/2010/main" val="1378966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219C4-8378-0949-98F9-48178DBE548D}"/>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rgbClr val="FFCC00"/>
                </a:solidFill>
              </a:rPr>
              <a:t>Inspiring future </a:t>
            </a:r>
            <a:br>
              <a:rPr lang="en-US" sz="4480" dirty="0">
                <a:solidFill>
                  <a:srgbClr val="FFCC00"/>
                </a:solidFill>
              </a:rPr>
            </a:br>
            <a:r>
              <a:rPr lang="en-US" sz="4480" dirty="0">
                <a:solidFill>
                  <a:srgbClr val="FFCC00"/>
                </a:solidFill>
              </a:rPr>
              <a:t>astronauts</a:t>
            </a:r>
          </a:p>
        </p:txBody>
      </p:sp>
      <p:sp>
        <p:nvSpPr>
          <p:cNvPr id="3" name="Text Placeholder 3">
            <a:extLst>
              <a:ext uri="{FF2B5EF4-FFF2-40B4-BE49-F238E27FC236}">
                <a16:creationId xmlns:a16="http://schemas.microsoft.com/office/drawing/2014/main" id="{E6FC8792-4C82-4A47-8BA9-3242C425F3B4}"/>
              </a:ext>
            </a:extLst>
          </p:cNvPr>
          <p:cNvSpPr txBox="1">
            <a:spLocks/>
          </p:cNvSpPr>
          <p:nvPr/>
        </p:nvSpPr>
        <p:spPr>
          <a:xfrm>
            <a:off x="747133" y="3789680"/>
            <a:ext cx="7716275"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NASA uses Amazon Lex to power the voice interface for </a:t>
            </a:r>
            <a:r>
              <a:rPr lang="en-US" sz="2240" dirty="0" err="1">
                <a:solidFill>
                  <a:schemeClr val="tx1"/>
                </a:solidFill>
              </a:rPr>
              <a:t>Rov</a:t>
            </a:r>
            <a:r>
              <a:rPr lang="en-US" sz="2240" dirty="0">
                <a:solidFill>
                  <a:schemeClr val="tx1"/>
                </a:solidFill>
              </a:rPr>
              <a:t>-E, their educational robot. </a:t>
            </a:r>
            <a:r>
              <a:rPr lang="en-US" sz="2240" dirty="0" err="1">
                <a:solidFill>
                  <a:schemeClr val="tx1"/>
                </a:solidFill>
              </a:rPr>
              <a:t>Rov</a:t>
            </a:r>
            <a:r>
              <a:rPr lang="en-US" sz="2240" dirty="0">
                <a:solidFill>
                  <a:schemeClr val="tx1"/>
                </a:solidFill>
              </a:rPr>
              <a:t>-E helps inspire the next generation of explorers by visiting schools, community organizations, and other public outreach events.</a:t>
            </a:r>
          </a:p>
        </p:txBody>
      </p:sp>
      <p:grpSp>
        <p:nvGrpSpPr>
          <p:cNvPr id="4" name="Group 3">
            <a:extLst>
              <a:ext uri="{FF2B5EF4-FFF2-40B4-BE49-F238E27FC236}">
                <a16:creationId xmlns:a16="http://schemas.microsoft.com/office/drawing/2014/main" id="{87D81814-C9B7-4243-96FC-C9AA9182FAA7}"/>
              </a:ext>
            </a:extLst>
          </p:cNvPr>
          <p:cNvGrpSpPr/>
          <p:nvPr/>
        </p:nvGrpSpPr>
        <p:grpSpPr>
          <a:xfrm>
            <a:off x="8798560" y="1905000"/>
            <a:ext cx="5831840" cy="4419600"/>
            <a:chOff x="5499100" y="1190625"/>
            <a:chExt cx="3644900" cy="2762250"/>
          </a:xfrm>
        </p:grpSpPr>
        <p:sp>
          <p:nvSpPr>
            <p:cNvPr id="5" name="Rectangle 4">
              <a:extLst>
                <a:ext uri="{FF2B5EF4-FFF2-40B4-BE49-F238E27FC236}">
                  <a16:creationId xmlns:a16="http://schemas.microsoft.com/office/drawing/2014/main" id="{59A77206-FC97-A543-A81C-C39E1E792414}"/>
                </a:ext>
              </a:extLst>
            </p:cNvPr>
            <p:cNvSpPr/>
            <p:nvPr/>
          </p:nvSpPr>
          <p:spPr>
            <a:xfrm>
              <a:off x="5499100" y="1190625"/>
              <a:ext cx="3644900" cy="2762250"/>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92608" tIns="234086" rIns="292608" bIns="234086" numCol="1" spcCol="0" rtlCol="0" fromWordArt="0" anchor="ctr" anchorCtr="0" forceAA="0" compatLnSpc="1">
              <a:prstTxWarp prst="textNoShape">
                <a:avLst/>
              </a:prstTxWarp>
              <a:noAutofit/>
            </a:bodyPr>
            <a:lstStyle/>
            <a:p>
              <a:pPr algn="ctr"/>
              <a:endParaRPr lang="en-US" sz="4608" dirty="0" err="1">
                <a:solidFill>
                  <a:schemeClr val="tx1"/>
                </a:solidFill>
              </a:endParaRPr>
            </a:p>
          </p:txBody>
        </p:sp>
        <p:pic>
          <p:nvPicPr>
            <p:cNvPr id="6" name="Picture 5">
              <a:extLst>
                <a:ext uri="{FF2B5EF4-FFF2-40B4-BE49-F238E27FC236}">
                  <a16:creationId xmlns:a16="http://schemas.microsoft.com/office/drawing/2014/main" id="{55B7B1D5-D766-404A-8EF6-C25EB6F8A0A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73415" y="1700401"/>
              <a:ext cx="2096270" cy="1742699"/>
            </a:xfrm>
            <a:prstGeom prst="rect">
              <a:avLst/>
            </a:prstGeom>
          </p:spPr>
        </p:pic>
      </p:grpSp>
    </p:spTree>
    <p:extLst>
      <p:ext uri="{BB962C8B-B14F-4D97-AF65-F5344CB8AC3E}">
        <p14:creationId xmlns:p14="http://schemas.microsoft.com/office/powerpoint/2010/main" val="225142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3592476"/>
            <a:ext cx="11719981" cy="1191259"/>
          </a:xfrm>
        </p:spPr>
        <p:txBody>
          <a:bodyPr/>
          <a:lstStyle/>
          <a:p>
            <a:r>
              <a:rPr lang="en-US" dirty="0"/>
              <a:t>Thank You</a:t>
            </a:r>
          </a:p>
        </p:txBody>
      </p:sp>
    </p:spTree>
    <p:extLst>
      <p:ext uri="{BB962C8B-B14F-4D97-AF65-F5344CB8AC3E}">
        <p14:creationId xmlns:p14="http://schemas.microsoft.com/office/powerpoint/2010/main" val="1869704788"/>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40526</TotalTime>
  <Words>17267</Words>
  <Application>Microsoft Office PowerPoint</Application>
  <PresentationFormat>Custom</PresentationFormat>
  <Paragraphs>2566</Paragraphs>
  <Slides>94</Slides>
  <Notes>80</Notes>
  <HiddenSlides>17</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94</vt:i4>
      </vt:variant>
    </vt:vector>
  </HeadingPairs>
  <TitlesOfParts>
    <vt:vector size="119" baseType="lpstr">
      <vt:lpstr>ＭＳ Ｐゴシック</vt:lpstr>
      <vt:lpstr>Amazon Ember</vt:lpstr>
      <vt:lpstr>Amazon Ember Cd</vt:lpstr>
      <vt:lpstr>Amazon Ember Cd Bold</vt:lpstr>
      <vt:lpstr>Amazon Ember Cd RC</vt:lpstr>
      <vt:lpstr>Amazon Ember Heavy</vt:lpstr>
      <vt:lpstr>Amazon Ember Light</vt:lpstr>
      <vt:lpstr>Amazon Ember Regular</vt:lpstr>
      <vt:lpstr>Amazon Ember Thin</vt:lpstr>
      <vt:lpstr>Arial</vt:lpstr>
      <vt:lpstr>Arial Regular</vt:lpstr>
      <vt:lpstr>Arial Rounded MT Bold</vt:lpstr>
      <vt:lpstr>Calibri</vt:lpstr>
      <vt:lpstr>Chrono Bold</vt:lpstr>
      <vt:lpstr>Consolas</vt:lpstr>
      <vt:lpstr>Helvetica</vt:lpstr>
      <vt:lpstr>Helvetica Neue</vt:lpstr>
      <vt:lpstr>Helvetica Neue Medium</vt:lpstr>
      <vt:lpstr>Lucida Console</vt:lpstr>
      <vt:lpstr>Proxima Nova Extrabold</vt:lpstr>
      <vt:lpstr>Segoe UI</vt:lpstr>
      <vt:lpstr>Times New Roman</vt:lpstr>
      <vt:lpstr>Wingdings</vt:lpstr>
      <vt:lpstr>DeckTemplate-AWS</vt:lpstr>
      <vt:lpstr>1_4-60140_DeckTemplate_AWS AI ML</vt:lpstr>
      <vt:lpstr>PowerPoint Presentation</vt:lpstr>
      <vt:lpstr>Agenda</vt:lpstr>
      <vt:lpstr>What AWS offers</vt:lpstr>
      <vt:lpstr>Why are organizations adopting cloud computing?  </vt:lpstr>
      <vt:lpstr>AWS Global Infrastructure</vt:lpstr>
      <vt:lpstr>AWS availability zone design</vt:lpstr>
      <vt:lpstr>AWS Services</vt:lpstr>
      <vt:lpstr>Agenda</vt:lpstr>
      <vt:lpstr>Amazon’s machine learning innovation at scale</vt:lpstr>
      <vt:lpstr>PowerPoint Presentation</vt:lpstr>
      <vt:lpstr>PowerPoint Presentation</vt:lpstr>
      <vt:lpstr>MACHINE LEARNING IS HAPPENING  IN COMPANIES OF EVERY SIZE AND INDUSTRY </vt:lpstr>
      <vt:lpstr>BUILDING YOUR TEAM’S SKILLS</vt:lpstr>
      <vt:lpstr>PowerPoint Presentation</vt:lpstr>
      <vt:lpstr>PowerPoint Presentation</vt:lpstr>
      <vt:lpstr>PowerPoint Presentation</vt:lpstr>
      <vt:lpstr>The AWS ML Stack Broadest and most complete set of machine learning capabilities</vt:lpstr>
      <vt:lpstr>PowerPoint Presentation</vt:lpstr>
      <vt:lpstr>PowerPoint Presentation</vt:lpstr>
      <vt:lpstr>The AWS ML Stack Broadest and most complete set of machine learning capabilities</vt:lpstr>
      <vt:lpstr>PowerPoint Presentation</vt:lpstr>
      <vt:lpstr>The AWS ML Stack Broadest and most complete set of machine learning capabilities</vt:lpstr>
      <vt:lpstr>The AWS ML Stack Broadest and most complete set of machine learning capabilities</vt:lpstr>
      <vt:lpstr>PowerPoint Presentation</vt:lpstr>
      <vt:lpstr>Natural Language Data</vt:lpstr>
      <vt:lpstr>Customer Challenges With Building NLP Models</vt:lpstr>
      <vt:lpstr>PowerPoint Presentation</vt:lpstr>
      <vt:lpstr>Amazon Comprehend</vt:lpstr>
      <vt:lpstr>Amazon Comprehend</vt:lpstr>
      <vt:lpstr>Topic Modeling</vt:lpstr>
      <vt:lpstr>Text Analysis</vt:lpstr>
      <vt:lpstr>Amazon Comprehend</vt:lpstr>
      <vt:lpstr>Amazon Comprehend</vt:lpstr>
      <vt:lpstr>Custom Comprehend</vt:lpstr>
      <vt:lpstr>Custom Classification: Multi-class</vt:lpstr>
      <vt:lpstr>Custom Classification: Multi-label</vt:lpstr>
      <vt:lpstr>Automated Custom Classifier Training</vt:lpstr>
      <vt:lpstr>Real-time Analysis with Synchronous Custom Classification </vt:lpstr>
      <vt:lpstr>Amazon Comprehend</vt:lpstr>
      <vt:lpstr>Amazon Comprehend</vt:lpstr>
      <vt:lpstr>Custom Entities</vt:lpstr>
      <vt:lpstr>Training data for Custom Entity Recognizer Training</vt:lpstr>
      <vt:lpstr>Automated Custom Entity Recognizer Training</vt:lpstr>
      <vt:lpstr>Amazon Comprehend – Languages Supported</vt:lpstr>
      <vt:lpstr>PowerPoint Presentation</vt:lpstr>
      <vt:lpstr>PowerPoint Presentation</vt:lpstr>
      <vt:lpstr>Typical Amazon Comprehend use cases</vt:lpstr>
      <vt:lpstr>The AWS ML Stack Broadest and most complete set of machine learning capabilities</vt:lpstr>
      <vt:lpstr>PowerPoint Presentation</vt:lpstr>
      <vt:lpstr>The AWS ML Stack Broadest and most complete set of machine learning capabilities</vt:lpstr>
      <vt:lpstr>PowerPoint Presentation</vt:lpstr>
      <vt:lpstr>Employees spend 20% of their time looking for information. —McKinsey</vt:lpstr>
      <vt:lpstr>Key challenges</vt:lpstr>
      <vt:lpstr>Impact on the enterprise</vt:lpstr>
      <vt:lpstr>PowerPoint Presentation</vt:lpstr>
      <vt:lpstr>Amazon Kendra Rethinking enterprise search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Kendra Supported Connectors</vt:lpstr>
      <vt:lpstr>PowerPoint Presentation</vt:lpstr>
      <vt:lpstr>PowerPoint Presentation</vt:lpstr>
      <vt:lpstr>The AWS ML Stack Broadest and most complete set of machine learning capabilities</vt:lpstr>
      <vt:lpstr>Challenges for processing documents</vt:lpstr>
      <vt:lpstr>Amazon Textract Text Extraction simplified</vt:lpstr>
      <vt:lpstr>Amazon Textract Table Extraction simplified</vt:lpstr>
      <vt:lpstr>Amazon Textract Form Extraction simplified</vt:lpstr>
      <vt:lpstr>The AWS ML Stack Broadest and most complete set of machine learning capabilities</vt:lpstr>
      <vt:lpstr>ML &amp; Humans work together for multiple use cases</vt:lpstr>
      <vt:lpstr>ML &amp; Humans work together for multiple use cases</vt:lpstr>
      <vt:lpstr>ML &amp; Humans work together for multiple use cases</vt:lpstr>
      <vt:lpstr>ML &amp; Humans work together for multiple use cases</vt:lpstr>
      <vt:lpstr>ML &amp; Humans work together for multiple use cases</vt:lpstr>
      <vt:lpstr>Benefits with Amazon A2I</vt:lpstr>
      <vt:lpstr>Human Review Workforces</vt:lpstr>
      <vt:lpstr>How Amazon A2I works</vt:lpstr>
      <vt:lpstr>PowerPoint Presentation</vt:lpstr>
      <vt:lpstr>Example: Incorrect Spelling Identified</vt:lpstr>
      <vt:lpstr>Pre-built UI for form data extraction</vt:lpstr>
      <vt:lpstr>Humans review only a subset of data</vt:lpstr>
      <vt:lpstr>The AWS ML Stack Broadest and most complete set of machine learning capabilities</vt:lpstr>
      <vt:lpstr>PowerPoint Presentation</vt:lpstr>
      <vt:lpstr>The AWS ML Stack Broadest and most complete set of machine learning capabilities</vt:lpstr>
      <vt:lpstr>AI-Driven Social Media Dashboard </vt:lpstr>
      <vt:lpstr>AI-Driven Social Media Dashboard</vt:lpstr>
      <vt:lpstr>Discovering Hot Topics using Machine Learning</vt:lpstr>
      <vt:lpstr>Discovering Hot Topics using Machine Learning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Hotz, Heiko</cp:lastModifiedBy>
  <cp:revision>1064</cp:revision>
  <dcterms:created xsi:type="dcterms:W3CDTF">2016-06-17T18:22:10Z</dcterms:created>
  <dcterms:modified xsi:type="dcterms:W3CDTF">2021-05-04T15:59:50Z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